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handoutMasterIdLst>
    <p:handoutMasterId r:id="rId18"/>
  </p:handoutMasterIdLst>
  <p:sldIdLst>
    <p:sldId id="256" r:id="rId2"/>
    <p:sldId id="282" r:id="rId3"/>
    <p:sldId id="293" r:id="rId4"/>
    <p:sldId id="289" r:id="rId5"/>
    <p:sldId id="295" r:id="rId6"/>
    <p:sldId id="294" r:id="rId7"/>
    <p:sldId id="296" r:id="rId8"/>
    <p:sldId id="297" r:id="rId9"/>
    <p:sldId id="298" r:id="rId10"/>
    <p:sldId id="299" r:id="rId11"/>
    <p:sldId id="300" r:id="rId12"/>
    <p:sldId id="301" r:id="rId13"/>
    <p:sldId id="302" r:id="rId14"/>
    <p:sldId id="303" r:id="rId15"/>
    <p:sldId id="285" r:id="rId16"/>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3864" userDrawn="1">
          <p15:clr>
            <a:srgbClr val="A4A3A4"/>
          </p15:clr>
        </p15:guide>
        <p15:guide id="3" pos="7512" userDrawn="1">
          <p15:clr>
            <a:srgbClr val="A4A3A4"/>
          </p15:clr>
        </p15:guide>
        <p15:guide id="4" pos="144" userDrawn="1">
          <p15:clr>
            <a:srgbClr val="A4A3A4"/>
          </p15:clr>
        </p15:guide>
        <p15:guide id="5" orient="horz" pos="624" userDrawn="1">
          <p15:clr>
            <a:srgbClr val="A4A3A4"/>
          </p15:clr>
        </p15:guide>
        <p15:guide id="6" orient="horz" pos="40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52" autoAdjust="0"/>
  </p:normalViewPr>
  <p:slideViewPr>
    <p:cSldViewPr snapToGrid="0" showGuides="1">
      <p:cViewPr>
        <p:scale>
          <a:sx n="97" d="100"/>
          <a:sy n="97" d="100"/>
        </p:scale>
        <p:origin x="1110" y="474"/>
      </p:cViewPr>
      <p:guideLst>
        <p:guide orient="horz" pos="2328"/>
        <p:guide pos="3864"/>
        <p:guide pos="7512"/>
        <p:guide pos="144"/>
        <p:guide orient="horz" pos="624"/>
        <p:guide orient="horz" pos="4056"/>
      </p:guideLst>
    </p:cSldViewPr>
  </p:slid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46527B0-0B24-4087-B225-DB4F5C738F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ce réservé de la date 2">
            <a:extLst>
              <a:ext uri="{FF2B5EF4-FFF2-40B4-BE49-F238E27FC236}">
                <a16:creationId xmlns:a16="http://schemas.microsoft.com/office/drawing/2014/main" id="{F72798E0-F322-4236-8531-A1882BFE40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6FB0DE1-D418-4EA9-BDFD-2E5632763663}" type="datetime1">
              <a:rPr lang="fr-FR" smtClean="0"/>
              <a:t>11/02/2021</a:t>
            </a:fld>
            <a:endParaRPr lang="en-US"/>
          </a:p>
        </p:txBody>
      </p:sp>
      <p:sp>
        <p:nvSpPr>
          <p:cNvPr id="4" name="Espace réservé du pied de page 3">
            <a:extLst>
              <a:ext uri="{FF2B5EF4-FFF2-40B4-BE49-F238E27FC236}">
                <a16:creationId xmlns:a16="http://schemas.microsoft.com/office/drawing/2014/main" id="{B4E5881F-2FD0-41BC-8E76-C691E59E14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ce réservé du numéro de diapositive 4">
            <a:extLst>
              <a:ext uri="{FF2B5EF4-FFF2-40B4-BE49-F238E27FC236}">
                <a16:creationId xmlns:a16="http://schemas.microsoft.com/office/drawing/2014/main" id="{62CA62C5-8A29-4592-9E3E-4C457F263C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4E85F6F-0FAD-4AD4-850C-7E4CD14D7D70}" type="slidenum">
              <a:rPr lang="en-US" smtClean="0"/>
              <a:t>‹N°›</a:t>
            </a:fld>
            <a:endParaRPr lang="en-US"/>
          </a:p>
        </p:txBody>
      </p:sp>
    </p:spTree>
    <p:extLst>
      <p:ext uri="{BB962C8B-B14F-4D97-AF65-F5344CB8AC3E}">
        <p14:creationId xmlns:p14="http://schemas.microsoft.com/office/powerpoint/2010/main" val="3583274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90BD304-4DB2-4DA8-BE69-274C9984CC7A}" type="datetime1">
              <a:rPr lang="fr-FR" smtClean="0"/>
              <a:t>11/02/2021</a:t>
            </a:fld>
            <a:endParaRPr lang="en-US"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Modifiez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E60DC36-8EFA-4378-9855-E019C55AC472}" type="slidenum">
              <a:rPr lang="en-US" smtClean="0"/>
              <a:t>‹N°›</a:t>
            </a:fld>
            <a:endParaRPr lang="en-US" dirty="0"/>
          </a:p>
        </p:txBody>
      </p:sp>
    </p:spTree>
    <p:extLst>
      <p:ext uri="{BB962C8B-B14F-4D97-AF65-F5344CB8AC3E}">
        <p14:creationId xmlns:p14="http://schemas.microsoft.com/office/powerpoint/2010/main" val="18770536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BE60DC36-8EFA-4378-9855-E019C55AC472}" type="slidenum">
              <a:rPr lang="fr-FR" smtClean="0"/>
              <a:t>1</a:t>
            </a:fld>
            <a:endParaRPr lang="fr-FR" dirty="0"/>
          </a:p>
        </p:txBody>
      </p:sp>
    </p:spTree>
    <p:extLst>
      <p:ext uri="{BB962C8B-B14F-4D97-AF65-F5344CB8AC3E}">
        <p14:creationId xmlns:p14="http://schemas.microsoft.com/office/powerpoint/2010/main" val="1479074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BE60DC36-8EFA-4378-9855-E019C55AC472}" type="slidenum">
              <a:rPr lang="fr-FR" smtClean="0"/>
              <a:t>10</a:t>
            </a:fld>
            <a:endParaRPr lang="fr-FR" dirty="0"/>
          </a:p>
        </p:txBody>
      </p:sp>
    </p:spTree>
    <p:extLst>
      <p:ext uri="{BB962C8B-B14F-4D97-AF65-F5344CB8AC3E}">
        <p14:creationId xmlns:p14="http://schemas.microsoft.com/office/powerpoint/2010/main" val="65075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BE60DC36-8EFA-4378-9855-E019C55AC472}" type="slidenum">
              <a:rPr lang="fr-FR" smtClean="0"/>
              <a:t>11</a:t>
            </a:fld>
            <a:endParaRPr lang="fr-FR" dirty="0"/>
          </a:p>
        </p:txBody>
      </p:sp>
    </p:spTree>
    <p:extLst>
      <p:ext uri="{BB962C8B-B14F-4D97-AF65-F5344CB8AC3E}">
        <p14:creationId xmlns:p14="http://schemas.microsoft.com/office/powerpoint/2010/main" val="2303103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BE60DC36-8EFA-4378-9855-E019C55AC472}" type="slidenum">
              <a:rPr lang="fr-FR" smtClean="0"/>
              <a:t>12</a:t>
            </a:fld>
            <a:endParaRPr lang="fr-FR" dirty="0"/>
          </a:p>
        </p:txBody>
      </p:sp>
    </p:spTree>
    <p:extLst>
      <p:ext uri="{BB962C8B-B14F-4D97-AF65-F5344CB8AC3E}">
        <p14:creationId xmlns:p14="http://schemas.microsoft.com/office/powerpoint/2010/main" val="1512162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BE60DC36-8EFA-4378-9855-E019C55AC472}" type="slidenum">
              <a:rPr lang="fr-FR" smtClean="0"/>
              <a:t>13</a:t>
            </a:fld>
            <a:endParaRPr lang="fr-FR" dirty="0"/>
          </a:p>
        </p:txBody>
      </p:sp>
    </p:spTree>
    <p:extLst>
      <p:ext uri="{BB962C8B-B14F-4D97-AF65-F5344CB8AC3E}">
        <p14:creationId xmlns:p14="http://schemas.microsoft.com/office/powerpoint/2010/main" val="2660868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BE60DC36-8EFA-4378-9855-E019C55AC472}" type="slidenum">
              <a:rPr lang="fr-FR" smtClean="0"/>
              <a:t>14</a:t>
            </a:fld>
            <a:endParaRPr lang="fr-FR" dirty="0"/>
          </a:p>
        </p:txBody>
      </p:sp>
    </p:spTree>
    <p:extLst>
      <p:ext uri="{BB962C8B-B14F-4D97-AF65-F5344CB8AC3E}">
        <p14:creationId xmlns:p14="http://schemas.microsoft.com/office/powerpoint/2010/main" val="2210388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BE60DC36-8EFA-4378-9855-E019C55AC472}" type="slidenum">
              <a:rPr lang="fr-FR" smtClean="0"/>
              <a:t>15</a:t>
            </a:fld>
            <a:endParaRPr lang="fr-FR" dirty="0"/>
          </a:p>
        </p:txBody>
      </p:sp>
    </p:spTree>
    <p:extLst>
      <p:ext uri="{BB962C8B-B14F-4D97-AF65-F5344CB8AC3E}">
        <p14:creationId xmlns:p14="http://schemas.microsoft.com/office/powerpoint/2010/main" val="1054801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BE60DC36-8EFA-4378-9855-E019C55AC472}" type="slidenum">
              <a:rPr lang="fr-FR" smtClean="0"/>
              <a:t>2</a:t>
            </a:fld>
            <a:endParaRPr lang="fr-FR" dirty="0"/>
          </a:p>
        </p:txBody>
      </p:sp>
    </p:spTree>
    <p:extLst>
      <p:ext uri="{BB962C8B-B14F-4D97-AF65-F5344CB8AC3E}">
        <p14:creationId xmlns:p14="http://schemas.microsoft.com/office/powerpoint/2010/main" val="2933749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BE60DC36-8EFA-4378-9855-E019C55AC472}" type="slidenum">
              <a:rPr lang="fr-FR" smtClean="0"/>
              <a:t>3</a:t>
            </a:fld>
            <a:endParaRPr lang="fr-FR" dirty="0"/>
          </a:p>
        </p:txBody>
      </p:sp>
    </p:spTree>
    <p:extLst>
      <p:ext uri="{BB962C8B-B14F-4D97-AF65-F5344CB8AC3E}">
        <p14:creationId xmlns:p14="http://schemas.microsoft.com/office/powerpoint/2010/main" val="1733740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BE60DC36-8EFA-4378-9855-E019C55AC472}" type="slidenum">
              <a:rPr lang="fr-FR" smtClean="0"/>
              <a:t>4</a:t>
            </a:fld>
            <a:endParaRPr lang="fr-FR" dirty="0"/>
          </a:p>
        </p:txBody>
      </p:sp>
    </p:spTree>
    <p:extLst>
      <p:ext uri="{BB962C8B-B14F-4D97-AF65-F5344CB8AC3E}">
        <p14:creationId xmlns:p14="http://schemas.microsoft.com/office/powerpoint/2010/main" val="23556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BE60DC36-8EFA-4378-9855-E019C55AC472}" type="slidenum">
              <a:rPr lang="fr-FR" smtClean="0"/>
              <a:t>5</a:t>
            </a:fld>
            <a:endParaRPr lang="fr-FR" dirty="0"/>
          </a:p>
        </p:txBody>
      </p:sp>
    </p:spTree>
    <p:extLst>
      <p:ext uri="{BB962C8B-B14F-4D97-AF65-F5344CB8AC3E}">
        <p14:creationId xmlns:p14="http://schemas.microsoft.com/office/powerpoint/2010/main" val="1640750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BE60DC36-8EFA-4378-9855-E019C55AC472}" type="slidenum">
              <a:rPr lang="fr-FR" smtClean="0"/>
              <a:t>6</a:t>
            </a:fld>
            <a:endParaRPr lang="fr-FR" dirty="0"/>
          </a:p>
        </p:txBody>
      </p:sp>
    </p:spTree>
    <p:extLst>
      <p:ext uri="{BB962C8B-B14F-4D97-AF65-F5344CB8AC3E}">
        <p14:creationId xmlns:p14="http://schemas.microsoft.com/office/powerpoint/2010/main" val="1750528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BE60DC36-8EFA-4378-9855-E019C55AC472}" type="slidenum">
              <a:rPr lang="fr-FR" smtClean="0"/>
              <a:t>7</a:t>
            </a:fld>
            <a:endParaRPr lang="fr-FR" dirty="0"/>
          </a:p>
        </p:txBody>
      </p:sp>
    </p:spTree>
    <p:extLst>
      <p:ext uri="{BB962C8B-B14F-4D97-AF65-F5344CB8AC3E}">
        <p14:creationId xmlns:p14="http://schemas.microsoft.com/office/powerpoint/2010/main" val="1866951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BE60DC36-8EFA-4378-9855-E019C55AC472}" type="slidenum">
              <a:rPr lang="fr-FR" smtClean="0"/>
              <a:t>8</a:t>
            </a:fld>
            <a:endParaRPr lang="fr-FR" dirty="0"/>
          </a:p>
        </p:txBody>
      </p:sp>
    </p:spTree>
    <p:extLst>
      <p:ext uri="{BB962C8B-B14F-4D97-AF65-F5344CB8AC3E}">
        <p14:creationId xmlns:p14="http://schemas.microsoft.com/office/powerpoint/2010/main" val="941953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BE60DC36-8EFA-4378-9855-E019C55AC472}" type="slidenum">
              <a:rPr lang="fr-FR" smtClean="0"/>
              <a:t>9</a:t>
            </a:fld>
            <a:endParaRPr lang="fr-FR" dirty="0"/>
          </a:p>
        </p:txBody>
      </p:sp>
    </p:spTree>
    <p:extLst>
      <p:ext uri="{BB962C8B-B14F-4D97-AF65-F5344CB8AC3E}">
        <p14:creationId xmlns:p14="http://schemas.microsoft.com/office/powerpoint/2010/main" val="1781660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0F864C-44C4-4000-952D-01F31BFB3FD3}"/>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fr-FR" noProof="0"/>
              <a:t>Modifiez le style du titre</a:t>
            </a:r>
            <a:endParaRPr lang="fr-FR" noProof="0" dirty="0"/>
          </a:p>
        </p:txBody>
      </p:sp>
      <p:sp>
        <p:nvSpPr>
          <p:cNvPr id="3" name="Sous-titre 2">
            <a:extLst>
              <a:ext uri="{FF2B5EF4-FFF2-40B4-BE49-F238E27FC236}">
                <a16:creationId xmlns:a16="http://schemas.microsoft.com/office/drawing/2014/main" id="{21392E06-C914-467E-9D4F-BD763EDA2DD5}"/>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
        <p:nvSpPr>
          <p:cNvPr id="4" name="Espace réservé de la date 3">
            <a:extLst>
              <a:ext uri="{FF2B5EF4-FFF2-40B4-BE49-F238E27FC236}">
                <a16:creationId xmlns:a16="http://schemas.microsoft.com/office/drawing/2014/main" id="{1FBEFBAF-82E9-49AD-B2CF-7D154E024431}"/>
              </a:ext>
            </a:extLst>
          </p:cNvPr>
          <p:cNvSpPr>
            <a:spLocks noGrp="1"/>
          </p:cNvSpPr>
          <p:nvPr>
            <p:ph type="dt" sz="half" idx="10"/>
          </p:nvPr>
        </p:nvSpPr>
        <p:spPr/>
        <p:txBody>
          <a:bodyPr rtlCol="0"/>
          <a:lstStyle/>
          <a:p>
            <a:pPr rtl="0"/>
            <a:fld id="{1CD63498-AA6B-4FA3-8C0C-F047B32E6A28}" type="datetime1">
              <a:rPr lang="fr-FR" noProof="0" smtClean="0"/>
              <a:t>11/02/2021</a:t>
            </a:fld>
            <a:endParaRPr lang="fr-FR" noProof="0" dirty="0"/>
          </a:p>
        </p:txBody>
      </p:sp>
      <p:sp>
        <p:nvSpPr>
          <p:cNvPr id="5" name="Espace réservé du pied de page 4">
            <a:extLst>
              <a:ext uri="{FF2B5EF4-FFF2-40B4-BE49-F238E27FC236}">
                <a16:creationId xmlns:a16="http://schemas.microsoft.com/office/drawing/2014/main" id="{5AD8006A-94B1-44F7-972D-56767EDE3CC3}"/>
              </a:ext>
            </a:extLst>
          </p:cNvPr>
          <p:cNvSpPr>
            <a:spLocks noGrp="1"/>
          </p:cNvSpPr>
          <p:nvPr>
            <p:ph type="ftr" sz="quarter" idx="11"/>
          </p:nvPr>
        </p:nvSpPr>
        <p:spPr/>
        <p:txBody>
          <a:bodyPr rtlCol="0"/>
          <a:lstStyle/>
          <a:p>
            <a:pPr rtl="0"/>
            <a:endParaRPr lang="fr-FR" noProof="0" dirty="0"/>
          </a:p>
        </p:txBody>
      </p:sp>
      <p:sp>
        <p:nvSpPr>
          <p:cNvPr id="6" name="Espace réservé du numéro de diapositive 5">
            <a:extLst>
              <a:ext uri="{FF2B5EF4-FFF2-40B4-BE49-F238E27FC236}">
                <a16:creationId xmlns:a16="http://schemas.microsoft.com/office/drawing/2014/main" id="{F5E7BFAB-D84B-45E1-A0BD-2516AC14F8AC}"/>
              </a:ext>
            </a:extLst>
          </p:cNvPr>
          <p:cNvSpPr>
            <a:spLocks noGrp="1"/>
          </p:cNvSpPr>
          <p:nvPr>
            <p:ph type="sldNum" sz="quarter" idx="12"/>
          </p:nvPr>
        </p:nvSpPr>
        <p:spPr/>
        <p:txBody>
          <a:bodyPr rtlCol="0"/>
          <a:lstStyle/>
          <a:p>
            <a:pPr rtl="0"/>
            <a:fld id="{06FEDF93-2BFD-41CA-ABC7-B039102F3792}" type="slidenum">
              <a:rPr lang="fr-FR" noProof="0" smtClean="0"/>
              <a:t>‹N°›</a:t>
            </a:fld>
            <a:endParaRPr lang="fr-FR" noProof="0" dirty="0"/>
          </a:p>
        </p:txBody>
      </p:sp>
    </p:spTree>
    <p:extLst>
      <p:ext uri="{BB962C8B-B14F-4D97-AF65-F5344CB8AC3E}">
        <p14:creationId xmlns:p14="http://schemas.microsoft.com/office/powerpoint/2010/main" val="4856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F7B869-BFB2-4C20-8AB1-46704BB3D177}"/>
              </a:ext>
            </a:extLst>
          </p:cNvPr>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texte vertical 2">
            <a:extLst>
              <a:ext uri="{FF2B5EF4-FFF2-40B4-BE49-F238E27FC236}">
                <a16:creationId xmlns:a16="http://schemas.microsoft.com/office/drawing/2014/main" id="{19F007DB-4F12-4428-9C48-5120DF07046D}"/>
              </a:ext>
            </a:extLst>
          </p:cNvPr>
          <p:cNvSpPr>
            <a:spLocks noGrp="1"/>
          </p:cNvSpPr>
          <p:nvPr>
            <p:ph type="body" orient="vert" idx="1"/>
          </p:nvPr>
        </p:nvSpPr>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a:extLst>
              <a:ext uri="{FF2B5EF4-FFF2-40B4-BE49-F238E27FC236}">
                <a16:creationId xmlns:a16="http://schemas.microsoft.com/office/drawing/2014/main" id="{16FFA8DA-0E31-4CA6-BBFC-2467AAD1D30B}"/>
              </a:ext>
            </a:extLst>
          </p:cNvPr>
          <p:cNvSpPr>
            <a:spLocks noGrp="1"/>
          </p:cNvSpPr>
          <p:nvPr>
            <p:ph type="dt" sz="half" idx="10"/>
          </p:nvPr>
        </p:nvSpPr>
        <p:spPr/>
        <p:txBody>
          <a:bodyPr rtlCol="0"/>
          <a:lstStyle/>
          <a:p>
            <a:pPr rtl="0"/>
            <a:fld id="{446D2216-24AE-4A93-BEA9-26FD9BE8D8E8}" type="datetime1">
              <a:rPr lang="fr-FR" noProof="0" smtClean="0"/>
              <a:t>11/02/2021</a:t>
            </a:fld>
            <a:endParaRPr lang="fr-FR" noProof="0" dirty="0"/>
          </a:p>
        </p:txBody>
      </p:sp>
      <p:sp>
        <p:nvSpPr>
          <p:cNvPr id="5" name="Espace réservé du pied de page 4">
            <a:extLst>
              <a:ext uri="{FF2B5EF4-FFF2-40B4-BE49-F238E27FC236}">
                <a16:creationId xmlns:a16="http://schemas.microsoft.com/office/drawing/2014/main" id="{064974BD-9845-459A-9AAA-12731E2507C4}"/>
              </a:ext>
            </a:extLst>
          </p:cNvPr>
          <p:cNvSpPr>
            <a:spLocks noGrp="1"/>
          </p:cNvSpPr>
          <p:nvPr>
            <p:ph type="ftr" sz="quarter" idx="11"/>
          </p:nvPr>
        </p:nvSpPr>
        <p:spPr/>
        <p:txBody>
          <a:bodyPr rtlCol="0"/>
          <a:lstStyle/>
          <a:p>
            <a:pPr rtl="0"/>
            <a:endParaRPr lang="fr-FR" noProof="0" dirty="0"/>
          </a:p>
        </p:txBody>
      </p:sp>
      <p:sp>
        <p:nvSpPr>
          <p:cNvPr id="6" name="Espace réservé du numéro de diapositive 5">
            <a:extLst>
              <a:ext uri="{FF2B5EF4-FFF2-40B4-BE49-F238E27FC236}">
                <a16:creationId xmlns:a16="http://schemas.microsoft.com/office/drawing/2014/main" id="{C2A71B0A-FDFB-4B2C-A9EC-2334C590013E}"/>
              </a:ext>
            </a:extLst>
          </p:cNvPr>
          <p:cNvSpPr>
            <a:spLocks noGrp="1"/>
          </p:cNvSpPr>
          <p:nvPr>
            <p:ph type="sldNum" sz="quarter" idx="12"/>
          </p:nvPr>
        </p:nvSpPr>
        <p:spPr/>
        <p:txBody>
          <a:bodyPr rtlCol="0"/>
          <a:lstStyle/>
          <a:p>
            <a:pPr rtl="0"/>
            <a:fld id="{06FEDF93-2BFD-41CA-ABC7-B039102F3792}" type="slidenum">
              <a:rPr lang="fr-FR" noProof="0" smtClean="0"/>
              <a:t>‹N°›</a:t>
            </a:fld>
            <a:endParaRPr lang="fr-FR" noProof="0" dirty="0"/>
          </a:p>
        </p:txBody>
      </p:sp>
    </p:spTree>
    <p:extLst>
      <p:ext uri="{BB962C8B-B14F-4D97-AF65-F5344CB8AC3E}">
        <p14:creationId xmlns:p14="http://schemas.microsoft.com/office/powerpoint/2010/main" val="393140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60B5D73-1652-4A8E-B5A3-101523D7290A}"/>
              </a:ext>
            </a:extLst>
          </p:cNvPr>
          <p:cNvSpPr>
            <a:spLocks noGrp="1"/>
          </p:cNvSpPr>
          <p:nvPr>
            <p:ph type="title" orient="vert"/>
          </p:nvPr>
        </p:nvSpPr>
        <p:spPr>
          <a:xfrm>
            <a:off x="8724900" y="365125"/>
            <a:ext cx="2628900" cy="5811838"/>
          </a:xfrm>
        </p:spPr>
        <p:txBody>
          <a:bodyPr vert="eaVert" rtlCol="0"/>
          <a:lstStyle/>
          <a:p>
            <a:pPr rtl="0"/>
            <a:r>
              <a:rPr lang="fr-FR" noProof="0"/>
              <a:t>Modifiez le style du titre</a:t>
            </a:r>
            <a:endParaRPr lang="fr-FR" noProof="0" dirty="0"/>
          </a:p>
        </p:txBody>
      </p:sp>
      <p:sp>
        <p:nvSpPr>
          <p:cNvPr id="3" name="Espace réservé du texte vertical 2">
            <a:extLst>
              <a:ext uri="{FF2B5EF4-FFF2-40B4-BE49-F238E27FC236}">
                <a16:creationId xmlns:a16="http://schemas.microsoft.com/office/drawing/2014/main" id="{A9B7FB99-7425-444D-B602-01B672BCE8C6}"/>
              </a:ext>
            </a:extLst>
          </p:cNvPr>
          <p:cNvSpPr>
            <a:spLocks noGrp="1"/>
          </p:cNvSpPr>
          <p:nvPr>
            <p:ph type="body" orient="vert" idx="1"/>
          </p:nvPr>
        </p:nvSpPr>
        <p:spPr>
          <a:xfrm>
            <a:off x="838200" y="365125"/>
            <a:ext cx="7734300" cy="5811838"/>
          </a:xfrm>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a:extLst>
              <a:ext uri="{FF2B5EF4-FFF2-40B4-BE49-F238E27FC236}">
                <a16:creationId xmlns:a16="http://schemas.microsoft.com/office/drawing/2014/main" id="{00EEA9C5-552A-48A1-AB54-ED54209B3B48}"/>
              </a:ext>
            </a:extLst>
          </p:cNvPr>
          <p:cNvSpPr>
            <a:spLocks noGrp="1"/>
          </p:cNvSpPr>
          <p:nvPr>
            <p:ph type="dt" sz="half" idx="10"/>
          </p:nvPr>
        </p:nvSpPr>
        <p:spPr/>
        <p:txBody>
          <a:bodyPr rtlCol="0"/>
          <a:lstStyle/>
          <a:p>
            <a:pPr rtl="0"/>
            <a:fld id="{46C4311B-E9D3-41DC-B3A4-2DA1CBB5303E}" type="datetime1">
              <a:rPr lang="fr-FR" noProof="0" smtClean="0"/>
              <a:t>11/02/2021</a:t>
            </a:fld>
            <a:endParaRPr lang="fr-FR" noProof="0" dirty="0"/>
          </a:p>
        </p:txBody>
      </p:sp>
      <p:sp>
        <p:nvSpPr>
          <p:cNvPr id="5" name="Espace réservé du pied de page 4">
            <a:extLst>
              <a:ext uri="{FF2B5EF4-FFF2-40B4-BE49-F238E27FC236}">
                <a16:creationId xmlns:a16="http://schemas.microsoft.com/office/drawing/2014/main" id="{1A83AAA3-4155-48FB-8F00-16DBE0C9C256}"/>
              </a:ext>
            </a:extLst>
          </p:cNvPr>
          <p:cNvSpPr>
            <a:spLocks noGrp="1"/>
          </p:cNvSpPr>
          <p:nvPr>
            <p:ph type="ftr" sz="quarter" idx="11"/>
          </p:nvPr>
        </p:nvSpPr>
        <p:spPr/>
        <p:txBody>
          <a:bodyPr rtlCol="0"/>
          <a:lstStyle/>
          <a:p>
            <a:pPr rtl="0"/>
            <a:endParaRPr lang="fr-FR" noProof="0" dirty="0"/>
          </a:p>
        </p:txBody>
      </p:sp>
      <p:sp>
        <p:nvSpPr>
          <p:cNvPr id="6" name="Espace réservé du numéro de diapositive 5">
            <a:extLst>
              <a:ext uri="{FF2B5EF4-FFF2-40B4-BE49-F238E27FC236}">
                <a16:creationId xmlns:a16="http://schemas.microsoft.com/office/drawing/2014/main" id="{5D694EAE-CB3C-4DEF-A66D-583C7AAC92D8}"/>
              </a:ext>
            </a:extLst>
          </p:cNvPr>
          <p:cNvSpPr>
            <a:spLocks noGrp="1"/>
          </p:cNvSpPr>
          <p:nvPr>
            <p:ph type="sldNum" sz="quarter" idx="12"/>
          </p:nvPr>
        </p:nvSpPr>
        <p:spPr/>
        <p:txBody>
          <a:bodyPr rtlCol="0"/>
          <a:lstStyle/>
          <a:p>
            <a:pPr rtl="0"/>
            <a:fld id="{06FEDF93-2BFD-41CA-ABC7-B039102F3792}" type="slidenum">
              <a:rPr lang="fr-FR" noProof="0" smtClean="0"/>
              <a:t>‹N°›</a:t>
            </a:fld>
            <a:endParaRPr lang="fr-FR" noProof="0" dirty="0"/>
          </a:p>
        </p:txBody>
      </p:sp>
    </p:spTree>
    <p:extLst>
      <p:ext uri="{BB962C8B-B14F-4D97-AF65-F5344CB8AC3E}">
        <p14:creationId xmlns:p14="http://schemas.microsoft.com/office/powerpoint/2010/main" val="174680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807FBE-061D-452C-A8A6-213063CFD678}"/>
              </a:ext>
            </a:extLst>
          </p:cNvPr>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a:extLst>
              <a:ext uri="{FF2B5EF4-FFF2-40B4-BE49-F238E27FC236}">
                <a16:creationId xmlns:a16="http://schemas.microsoft.com/office/drawing/2014/main" id="{433A3535-1708-499D-B5D2-7D8F9FD182D0}"/>
              </a:ext>
            </a:extLst>
          </p:cNvPr>
          <p:cNvSpPr>
            <a:spLocks noGrp="1"/>
          </p:cNvSpPr>
          <p:nvPr>
            <p:ph idx="1"/>
          </p:nvPr>
        </p:nvSpPr>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a:extLst>
              <a:ext uri="{FF2B5EF4-FFF2-40B4-BE49-F238E27FC236}">
                <a16:creationId xmlns:a16="http://schemas.microsoft.com/office/drawing/2014/main" id="{ACB06063-A112-49AB-80C8-504D99ECD771}"/>
              </a:ext>
            </a:extLst>
          </p:cNvPr>
          <p:cNvSpPr>
            <a:spLocks noGrp="1"/>
          </p:cNvSpPr>
          <p:nvPr>
            <p:ph type="dt" sz="half" idx="10"/>
          </p:nvPr>
        </p:nvSpPr>
        <p:spPr/>
        <p:txBody>
          <a:bodyPr rtlCol="0"/>
          <a:lstStyle/>
          <a:p>
            <a:pPr rtl="0"/>
            <a:fld id="{5F9393B2-D2D1-46F0-81A9-FE2ED5E7F998}" type="datetime1">
              <a:rPr lang="fr-FR" noProof="0" smtClean="0"/>
              <a:t>11/02/2021</a:t>
            </a:fld>
            <a:endParaRPr lang="fr-FR" noProof="0" dirty="0"/>
          </a:p>
        </p:txBody>
      </p:sp>
      <p:sp>
        <p:nvSpPr>
          <p:cNvPr id="5" name="Espace réservé du pied de page 4">
            <a:extLst>
              <a:ext uri="{FF2B5EF4-FFF2-40B4-BE49-F238E27FC236}">
                <a16:creationId xmlns:a16="http://schemas.microsoft.com/office/drawing/2014/main" id="{6344C8D5-F898-4318-A76D-1FBD87329198}"/>
              </a:ext>
            </a:extLst>
          </p:cNvPr>
          <p:cNvSpPr>
            <a:spLocks noGrp="1"/>
          </p:cNvSpPr>
          <p:nvPr>
            <p:ph type="ftr" sz="quarter" idx="11"/>
          </p:nvPr>
        </p:nvSpPr>
        <p:spPr/>
        <p:txBody>
          <a:bodyPr rtlCol="0"/>
          <a:lstStyle/>
          <a:p>
            <a:pPr rtl="0"/>
            <a:endParaRPr lang="fr-FR" noProof="0" dirty="0"/>
          </a:p>
        </p:txBody>
      </p:sp>
      <p:sp>
        <p:nvSpPr>
          <p:cNvPr id="6" name="Espace réservé du numéro de diapositive 5">
            <a:extLst>
              <a:ext uri="{FF2B5EF4-FFF2-40B4-BE49-F238E27FC236}">
                <a16:creationId xmlns:a16="http://schemas.microsoft.com/office/drawing/2014/main" id="{2976EC76-E8E8-4FFA-B671-7FA2F3EF5DEF}"/>
              </a:ext>
            </a:extLst>
          </p:cNvPr>
          <p:cNvSpPr>
            <a:spLocks noGrp="1"/>
          </p:cNvSpPr>
          <p:nvPr>
            <p:ph type="sldNum" sz="quarter" idx="12"/>
          </p:nvPr>
        </p:nvSpPr>
        <p:spPr/>
        <p:txBody>
          <a:bodyPr rtlCol="0"/>
          <a:lstStyle/>
          <a:p>
            <a:pPr rtl="0"/>
            <a:fld id="{06FEDF93-2BFD-41CA-ABC7-B039102F3792}" type="slidenum">
              <a:rPr lang="fr-FR" noProof="0" smtClean="0"/>
              <a:t>‹N°›</a:t>
            </a:fld>
            <a:endParaRPr lang="fr-FR" noProof="0" dirty="0"/>
          </a:p>
        </p:txBody>
      </p:sp>
    </p:spTree>
    <p:extLst>
      <p:ext uri="{BB962C8B-B14F-4D97-AF65-F5344CB8AC3E}">
        <p14:creationId xmlns:p14="http://schemas.microsoft.com/office/powerpoint/2010/main" val="278928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C2CABF-E3C1-431A-A69C-D4881CC43F0F}"/>
              </a:ext>
            </a:extLst>
          </p:cNvPr>
          <p:cNvSpPr>
            <a:spLocks noGrp="1"/>
          </p:cNvSpPr>
          <p:nvPr>
            <p:ph type="title"/>
          </p:nvPr>
        </p:nvSpPr>
        <p:spPr>
          <a:xfrm>
            <a:off x="831850" y="1709738"/>
            <a:ext cx="10515600" cy="2852737"/>
          </a:xfrm>
        </p:spPr>
        <p:txBody>
          <a:bodyPr rtlCol="0" anchor="b"/>
          <a:lstStyle>
            <a:lvl1pPr>
              <a:defRPr sz="6000"/>
            </a:lvl1pPr>
          </a:lstStyle>
          <a:p>
            <a:pPr rtl="0"/>
            <a:r>
              <a:rPr lang="fr-FR" noProof="0"/>
              <a:t>Modifiez le style du titre</a:t>
            </a:r>
            <a:endParaRPr lang="fr-FR" noProof="0" dirty="0"/>
          </a:p>
        </p:txBody>
      </p:sp>
      <p:sp>
        <p:nvSpPr>
          <p:cNvPr id="3" name="Espace réservé du texte 2">
            <a:extLst>
              <a:ext uri="{FF2B5EF4-FFF2-40B4-BE49-F238E27FC236}">
                <a16:creationId xmlns:a16="http://schemas.microsoft.com/office/drawing/2014/main" id="{D5584226-69DA-4211-B2C8-C29FD05A4A69}"/>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 du masque</a:t>
            </a:r>
          </a:p>
        </p:txBody>
      </p:sp>
      <p:sp>
        <p:nvSpPr>
          <p:cNvPr id="4" name="Espace réservé de la date 3">
            <a:extLst>
              <a:ext uri="{FF2B5EF4-FFF2-40B4-BE49-F238E27FC236}">
                <a16:creationId xmlns:a16="http://schemas.microsoft.com/office/drawing/2014/main" id="{D5FF82DB-B518-40FD-8A66-44B874C055FB}"/>
              </a:ext>
            </a:extLst>
          </p:cNvPr>
          <p:cNvSpPr>
            <a:spLocks noGrp="1"/>
          </p:cNvSpPr>
          <p:nvPr>
            <p:ph type="dt" sz="half" idx="10"/>
          </p:nvPr>
        </p:nvSpPr>
        <p:spPr/>
        <p:txBody>
          <a:bodyPr rtlCol="0"/>
          <a:lstStyle/>
          <a:p>
            <a:pPr rtl="0"/>
            <a:fld id="{D1E90C3F-53CA-4279-A2D5-C68C34A1B7FE}" type="datetime1">
              <a:rPr lang="fr-FR" noProof="0" smtClean="0"/>
              <a:t>11/02/2021</a:t>
            </a:fld>
            <a:endParaRPr lang="fr-FR" noProof="0" dirty="0"/>
          </a:p>
        </p:txBody>
      </p:sp>
      <p:sp>
        <p:nvSpPr>
          <p:cNvPr id="5" name="Espace réservé du pied de page 4">
            <a:extLst>
              <a:ext uri="{FF2B5EF4-FFF2-40B4-BE49-F238E27FC236}">
                <a16:creationId xmlns:a16="http://schemas.microsoft.com/office/drawing/2014/main" id="{FCC1CCEE-725F-4745-837B-87EFB70E71D8}"/>
              </a:ext>
            </a:extLst>
          </p:cNvPr>
          <p:cNvSpPr>
            <a:spLocks noGrp="1"/>
          </p:cNvSpPr>
          <p:nvPr>
            <p:ph type="ftr" sz="quarter" idx="11"/>
          </p:nvPr>
        </p:nvSpPr>
        <p:spPr/>
        <p:txBody>
          <a:bodyPr rtlCol="0"/>
          <a:lstStyle/>
          <a:p>
            <a:pPr rtl="0"/>
            <a:endParaRPr lang="fr-FR" noProof="0" dirty="0"/>
          </a:p>
        </p:txBody>
      </p:sp>
      <p:sp>
        <p:nvSpPr>
          <p:cNvPr id="6" name="Espace réservé du numéro de diapositive 5">
            <a:extLst>
              <a:ext uri="{FF2B5EF4-FFF2-40B4-BE49-F238E27FC236}">
                <a16:creationId xmlns:a16="http://schemas.microsoft.com/office/drawing/2014/main" id="{C561522A-E0E6-406B-BF30-A7C7A57294BE}"/>
              </a:ext>
            </a:extLst>
          </p:cNvPr>
          <p:cNvSpPr>
            <a:spLocks noGrp="1"/>
          </p:cNvSpPr>
          <p:nvPr>
            <p:ph type="sldNum" sz="quarter" idx="12"/>
          </p:nvPr>
        </p:nvSpPr>
        <p:spPr/>
        <p:txBody>
          <a:bodyPr rtlCol="0"/>
          <a:lstStyle/>
          <a:p>
            <a:pPr rtl="0"/>
            <a:fld id="{06FEDF93-2BFD-41CA-ABC7-B039102F3792}" type="slidenum">
              <a:rPr lang="fr-FR" noProof="0" smtClean="0"/>
              <a:t>‹N°›</a:t>
            </a:fld>
            <a:endParaRPr lang="fr-FR" noProof="0" dirty="0"/>
          </a:p>
        </p:txBody>
      </p:sp>
    </p:spTree>
    <p:extLst>
      <p:ext uri="{BB962C8B-B14F-4D97-AF65-F5344CB8AC3E}">
        <p14:creationId xmlns:p14="http://schemas.microsoft.com/office/powerpoint/2010/main" val="123004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CC9BDC-6F21-4EF5-A8DD-E35E27EACA58}"/>
              </a:ext>
            </a:extLst>
          </p:cNvPr>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a:extLst>
              <a:ext uri="{FF2B5EF4-FFF2-40B4-BE49-F238E27FC236}">
                <a16:creationId xmlns:a16="http://schemas.microsoft.com/office/drawing/2014/main" id="{6B968D5F-2AB6-42D3-A54E-AB3E60325170}"/>
              </a:ext>
            </a:extLst>
          </p:cNvPr>
          <p:cNvSpPr>
            <a:spLocks noGrp="1"/>
          </p:cNvSpPr>
          <p:nvPr>
            <p:ph sz="half" idx="1"/>
          </p:nvPr>
        </p:nvSpPr>
        <p:spPr>
          <a:xfrm>
            <a:off x="838200" y="1825625"/>
            <a:ext cx="5181600" cy="4351338"/>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a:extLst>
              <a:ext uri="{FF2B5EF4-FFF2-40B4-BE49-F238E27FC236}">
                <a16:creationId xmlns:a16="http://schemas.microsoft.com/office/drawing/2014/main" id="{465AB07F-D5F7-402A-AE4E-027BF1CA9127}"/>
              </a:ext>
            </a:extLst>
          </p:cNvPr>
          <p:cNvSpPr>
            <a:spLocks noGrp="1"/>
          </p:cNvSpPr>
          <p:nvPr>
            <p:ph sz="half" idx="2"/>
          </p:nvPr>
        </p:nvSpPr>
        <p:spPr>
          <a:xfrm>
            <a:off x="6172200" y="1825625"/>
            <a:ext cx="5181600" cy="4351338"/>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e la date 4">
            <a:extLst>
              <a:ext uri="{FF2B5EF4-FFF2-40B4-BE49-F238E27FC236}">
                <a16:creationId xmlns:a16="http://schemas.microsoft.com/office/drawing/2014/main" id="{85108EDC-3863-43B9-93C7-37465DC73B28}"/>
              </a:ext>
            </a:extLst>
          </p:cNvPr>
          <p:cNvSpPr>
            <a:spLocks noGrp="1"/>
          </p:cNvSpPr>
          <p:nvPr>
            <p:ph type="dt" sz="half" idx="10"/>
          </p:nvPr>
        </p:nvSpPr>
        <p:spPr/>
        <p:txBody>
          <a:bodyPr rtlCol="0"/>
          <a:lstStyle/>
          <a:p>
            <a:pPr rtl="0"/>
            <a:fld id="{1BE3742E-AFBE-42DF-91BB-D2D1057FFA79}" type="datetime1">
              <a:rPr lang="fr-FR" noProof="0" smtClean="0"/>
              <a:t>11/02/2021</a:t>
            </a:fld>
            <a:endParaRPr lang="fr-FR" noProof="0" dirty="0"/>
          </a:p>
        </p:txBody>
      </p:sp>
      <p:sp>
        <p:nvSpPr>
          <p:cNvPr id="6" name="Espace réservé du pied de page 5">
            <a:extLst>
              <a:ext uri="{FF2B5EF4-FFF2-40B4-BE49-F238E27FC236}">
                <a16:creationId xmlns:a16="http://schemas.microsoft.com/office/drawing/2014/main" id="{A777D452-958D-4159-A9A4-16DD29680A04}"/>
              </a:ext>
            </a:extLst>
          </p:cNvPr>
          <p:cNvSpPr>
            <a:spLocks noGrp="1"/>
          </p:cNvSpPr>
          <p:nvPr>
            <p:ph type="ftr" sz="quarter" idx="11"/>
          </p:nvPr>
        </p:nvSpPr>
        <p:spPr/>
        <p:txBody>
          <a:bodyPr rtlCol="0"/>
          <a:lstStyle/>
          <a:p>
            <a:pPr rtl="0"/>
            <a:endParaRPr lang="fr-FR" noProof="0" dirty="0"/>
          </a:p>
        </p:txBody>
      </p:sp>
      <p:sp>
        <p:nvSpPr>
          <p:cNvPr id="7" name="Espace réservé du numéro de diapositive 6">
            <a:extLst>
              <a:ext uri="{FF2B5EF4-FFF2-40B4-BE49-F238E27FC236}">
                <a16:creationId xmlns:a16="http://schemas.microsoft.com/office/drawing/2014/main" id="{289654B6-1460-48B9-AC7E-592F68BAB276}"/>
              </a:ext>
            </a:extLst>
          </p:cNvPr>
          <p:cNvSpPr>
            <a:spLocks noGrp="1"/>
          </p:cNvSpPr>
          <p:nvPr>
            <p:ph type="sldNum" sz="quarter" idx="12"/>
          </p:nvPr>
        </p:nvSpPr>
        <p:spPr/>
        <p:txBody>
          <a:bodyPr rtlCol="0"/>
          <a:lstStyle/>
          <a:p>
            <a:pPr rtl="0"/>
            <a:fld id="{06FEDF93-2BFD-41CA-ABC7-B039102F3792}" type="slidenum">
              <a:rPr lang="fr-FR" noProof="0" smtClean="0"/>
              <a:t>‹N°›</a:t>
            </a:fld>
            <a:endParaRPr lang="fr-FR" noProof="0" dirty="0"/>
          </a:p>
        </p:txBody>
      </p:sp>
    </p:spTree>
    <p:extLst>
      <p:ext uri="{BB962C8B-B14F-4D97-AF65-F5344CB8AC3E}">
        <p14:creationId xmlns:p14="http://schemas.microsoft.com/office/powerpoint/2010/main" val="39740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E8C848-926A-4FD3-A311-A100A2662BE1}"/>
              </a:ext>
            </a:extLst>
          </p:cNvPr>
          <p:cNvSpPr>
            <a:spLocks noGrp="1"/>
          </p:cNvSpPr>
          <p:nvPr>
            <p:ph type="title"/>
          </p:nvPr>
        </p:nvSpPr>
        <p:spPr>
          <a:xfrm>
            <a:off x="839788" y="365125"/>
            <a:ext cx="10515600" cy="1325563"/>
          </a:xfrm>
        </p:spPr>
        <p:txBody>
          <a:bodyPr rtlCol="0"/>
          <a:lstStyle/>
          <a:p>
            <a:pPr rtl="0"/>
            <a:r>
              <a:rPr lang="fr-FR" noProof="0"/>
              <a:t>Modifiez le style du titre</a:t>
            </a:r>
            <a:endParaRPr lang="fr-FR" noProof="0" dirty="0"/>
          </a:p>
        </p:txBody>
      </p:sp>
      <p:sp>
        <p:nvSpPr>
          <p:cNvPr id="3" name="Espace réservé du texte 2">
            <a:extLst>
              <a:ext uri="{FF2B5EF4-FFF2-40B4-BE49-F238E27FC236}">
                <a16:creationId xmlns:a16="http://schemas.microsoft.com/office/drawing/2014/main" id="{3C8ECD90-B4F0-4DFB-BB3D-F2310207896F}"/>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a:extLst>
              <a:ext uri="{FF2B5EF4-FFF2-40B4-BE49-F238E27FC236}">
                <a16:creationId xmlns:a16="http://schemas.microsoft.com/office/drawing/2014/main" id="{335A6C3A-033E-474B-AB97-D8291A04E7DD}"/>
              </a:ext>
            </a:extLst>
          </p:cNvPr>
          <p:cNvSpPr>
            <a:spLocks noGrp="1"/>
          </p:cNvSpPr>
          <p:nvPr>
            <p:ph sz="half" idx="2"/>
          </p:nvPr>
        </p:nvSpPr>
        <p:spPr>
          <a:xfrm>
            <a:off x="839788" y="2505075"/>
            <a:ext cx="5157787" cy="3684588"/>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a:extLst>
              <a:ext uri="{FF2B5EF4-FFF2-40B4-BE49-F238E27FC236}">
                <a16:creationId xmlns:a16="http://schemas.microsoft.com/office/drawing/2014/main" id="{A532B928-3A23-4FCA-AD1F-E45A467B54F5}"/>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a:extLst>
              <a:ext uri="{FF2B5EF4-FFF2-40B4-BE49-F238E27FC236}">
                <a16:creationId xmlns:a16="http://schemas.microsoft.com/office/drawing/2014/main" id="{3BDC8376-6FC6-4A11-B0DB-9A148E9C00E2}"/>
              </a:ext>
            </a:extLst>
          </p:cNvPr>
          <p:cNvSpPr>
            <a:spLocks noGrp="1"/>
          </p:cNvSpPr>
          <p:nvPr>
            <p:ph sz="quarter" idx="4"/>
          </p:nvPr>
        </p:nvSpPr>
        <p:spPr>
          <a:xfrm>
            <a:off x="6172200" y="2505075"/>
            <a:ext cx="5183188" cy="3684588"/>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7" name="Espace réservé de la date 6">
            <a:extLst>
              <a:ext uri="{FF2B5EF4-FFF2-40B4-BE49-F238E27FC236}">
                <a16:creationId xmlns:a16="http://schemas.microsoft.com/office/drawing/2014/main" id="{6E80206F-8846-425C-A56E-16FFBA442014}"/>
              </a:ext>
            </a:extLst>
          </p:cNvPr>
          <p:cNvSpPr>
            <a:spLocks noGrp="1"/>
          </p:cNvSpPr>
          <p:nvPr>
            <p:ph type="dt" sz="half" idx="10"/>
          </p:nvPr>
        </p:nvSpPr>
        <p:spPr/>
        <p:txBody>
          <a:bodyPr rtlCol="0"/>
          <a:lstStyle/>
          <a:p>
            <a:pPr rtl="0"/>
            <a:fld id="{CAD3CAEB-0D2D-466C-AFB9-F2937F51F366}" type="datetime1">
              <a:rPr lang="fr-FR" noProof="0" smtClean="0"/>
              <a:t>11/02/2021</a:t>
            </a:fld>
            <a:endParaRPr lang="fr-FR" noProof="0" dirty="0"/>
          </a:p>
        </p:txBody>
      </p:sp>
      <p:sp>
        <p:nvSpPr>
          <p:cNvPr id="8" name="Espace réservé du pied de page 7">
            <a:extLst>
              <a:ext uri="{FF2B5EF4-FFF2-40B4-BE49-F238E27FC236}">
                <a16:creationId xmlns:a16="http://schemas.microsoft.com/office/drawing/2014/main" id="{6A45E89F-12CF-4561-A5F2-1E05783A3063}"/>
              </a:ext>
            </a:extLst>
          </p:cNvPr>
          <p:cNvSpPr>
            <a:spLocks noGrp="1"/>
          </p:cNvSpPr>
          <p:nvPr>
            <p:ph type="ftr" sz="quarter" idx="11"/>
          </p:nvPr>
        </p:nvSpPr>
        <p:spPr/>
        <p:txBody>
          <a:bodyPr rtlCol="0"/>
          <a:lstStyle/>
          <a:p>
            <a:pPr rtl="0"/>
            <a:endParaRPr lang="fr-FR" noProof="0" dirty="0"/>
          </a:p>
        </p:txBody>
      </p:sp>
      <p:sp>
        <p:nvSpPr>
          <p:cNvPr id="9" name="Espace réservé du numéro de diapositive 8">
            <a:extLst>
              <a:ext uri="{FF2B5EF4-FFF2-40B4-BE49-F238E27FC236}">
                <a16:creationId xmlns:a16="http://schemas.microsoft.com/office/drawing/2014/main" id="{9EB4DFE4-927C-43B1-A061-5CB97FFB33BE}"/>
              </a:ext>
            </a:extLst>
          </p:cNvPr>
          <p:cNvSpPr>
            <a:spLocks noGrp="1"/>
          </p:cNvSpPr>
          <p:nvPr>
            <p:ph type="sldNum" sz="quarter" idx="12"/>
          </p:nvPr>
        </p:nvSpPr>
        <p:spPr/>
        <p:txBody>
          <a:bodyPr rtlCol="0"/>
          <a:lstStyle/>
          <a:p>
            <a:pPr rtl="0"/>
            <a:fld id="{06FEDF93-2BFD-41CA-ABC7-B039102F3792}" type="slidenum">
              <a:rPr lang="fr-FR" noProof="0" smtClean="0"/>
              <a:t>‹N°›</a:t>
            </a:fld>
            <a:endParaRPr lang="fr-FR" noProof="0" dirty="0"/>
          </a:p>
        </p:txBody>
      </p:sp>
    </p:spTree>
    <p:extLst>
      <p:ext uri="{BB962C8B-B14F-4D97-AF65-F5344CB8AC3E}">
        <p14:creationId xmlns:p14="http://schemas.microsoft.com/office/powerpoint/2010/main" val="46905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60E367-8DA0-4655-BCBC-F4280D8642CD}"/>
              </a:ext>
            </a:extLst>
          </p:cNvPr>
          <p:cNvSpPr>
            <a:spLocks noGrp="1"/>
          </p:cNvSpPr>
          <p:nvPr>
            <p:ph type="title"/>
          </p:nvPr>
        </p:nvSpPr>
        <p:spPr/>
        <p:txBody>
          <a:bodyPr rtlCol="0"/>
          <a:lstStyle/>
          <a:p>
            <a:pPr rtl="0"/>
            <a:r>
              <a:rPr lang="fr-FR" noProof="0"/>
              <a:t>Modifiez le style du titre</a:t>
            </a:r>
            <a:endParaRPr lang="fr-FR" noProof="0" dirty="0"/>
          </a:p>
        </p:txBody>
      </p:sp>
      <p:sp>
        <p:nvSpPr>
          <p:cNvPr id="3" name="Espace réservé de la date 2">
            <a:extLst>
              <a:ext uri="{FF2B5EF4-FFF2-40B4-BE49-F238E27FC236}">
                <a16:creationId xmlns:a16="http://schemas.microsoft.com/office/drawing/2014/main" id="{2FEF9592-AA3C-4CF8-A5DB-4D010195A438}"/>
              </a:ext>
            </a:extLst>
          </p:cNvPr>
          <p:cNvSpPr>
            <a:spLocks noGrp="1"/>
          </p:cNvSpPr>
          <p:nvPr>
            <p:ph type="dt" sz="half" idx="10"/>
          </p:nvPr>
        </p:nvSpPr>
        <p:spPr/>
        <p:txBody>
          <a:bodyPr rtlCol="0"/>
          <a:lstStyle/>
          <a:p>
            <a:pPr rtl="0"/>
            <a:fld id="{2E92E680-0F8A-43BD-BDFD-C0D03E7F344B}" type="datetime1">
              <a:rPr lang="fr-FR" noProof="0" smtClean="0"/>
              <a:t>11/02/2021</a:t>
            </a:fld>
            <a:endParaRPr lang="fr-FR" noProof="0" dirty="0"/>
          </a:p>
        </p:txBody>
      </p:sp>
      <p:sp>
        <p:nvSpPr>
          <p:cNvPr id="4" name="Espace réservé du pied de page 3">
            <a:extLst>
              <a:ext uri="{FF2B5EF4-FFF2-40B4-BE49-F238E27FC236}">
                <a16:creationId xmlns:a16="http://schemas.microsoft.com/office/drawing/2014/main" id="{3C2C9377-F93E-4515-852A-264707755154}"/>
              </a:ext>
            </a:extLst>
          </p:cNvPr>
          <p:cNvSpPr>
            <a:spLocks noGrp="1"/>
          </p:cNvSpPr>
          <p:nvPr>
            <p:ph type="ftr" sz="quarter" idx="11"/>
          </p:nvPr>
        </p:nvSpPr>
        <p:spPr/>
        <p:txBody>
          <a:bodyPr rtlCol="0"/>
          <a:lstStyle/>
          <a:p>
            <a:pPr rtl="0"/>
            <a:endParaRPr lang="fr-FR" noProof="0" dirty="0"/>
          </a:p>
        </p:txBody>
      </p:sp>
      <p:sp>
        <p:nvSpPr>
          <p:cNvPr id="5" name="Espace réservé du numéro de diapositive 4">
            <a:extLst>
              <a:ext uri="{FF2B5EF4-FFF2-40B4-BE49-F238E27FC236}">
                <a16:creationId xmlns:a16="http://schemas.microsoft.com/office/drawing/2014/main" id="{9AED076D-476B-42BA-8795-14FE6C1E6974}"/>
              </a:ext>
            </a:extLst>
          </p:cNvPr>
          <p:cNvSpPr>
            <a:spLocks noGrp="1"/>
          </p:cNvSpPr>
          <p:nvPr>
            <p:ph type="sldNum" sz="quarter" idx="12"/>
          </p:nvPr>
        </p:nvSpPr>
        <p:spPr/>
        <p:txBody>
          <a:bodyPr rtlCol="0"/>
          <a:lstStyle/>
          <a:p>
            <a:pPr rtl="0"/>
            <a:fld id="{06FEDF93-2BFD-41CA-ABC7-B039102F3792}" type="slidenum">
              <a:rPr lang="fr-FR" noProof="0" smtClean="0"/>
              <a:t>‹N°›</a:t>
            </a:fld>
            <a:endParaRPr lang="fr-FR" noProof="0" dirty="0"/>
          </a:p>
        </p:txBody>
      </p:sp>
    </p:spTree>
    <p:extLst>
      <p:ext uri="{BB962C8B-B14F-4D97-AF65-F5344CB8AC3E}">
        <p14:creationId xmlns:p14="http://schemas.microsoft.com/office/powerpoint/2010/main" val="362555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EA599B4-6AB2-4190-82B5-7667EE1E922A}"/>
              </a:ext>
            </a:extLst>
          </p:cNvPr>
          <p:cNvSpPr>
            <a:spLocks noGrp="1"/>
          </p:cNvSpPr>
          <p:nvPr>
            <p:ph type="dt" sz="half" idx="10"/>
          </p:nvPr>
        </p:nvSpPr>
        <p:spPr/>
        <p:txBody>
          <a:bodyPr rtlCol="0"/>
          <a:lstStyle/>
          <a:p>
            <a:pPr rtl="0"/>
            <a:fld id="{FD7189FD-F089-49F7-A99B-945C4E0C4AF5}" type="datetime1">
              <a:rPr lang="fr-FR" noProof="0" smtClean="0"/>
              <a:t>11/02/2021</a:t>
            </a:fld>
            <a:endParaRPr lang="fr-FR" noProof="0" dirty="0"/>
          </a:p>
        </p:txBody>
      </p:sp>
      <p:sp>
        <p:nvSpPr>
          <p:cNvPr id="3" name="Espace réservé du pied de page 2">
            <a:extLst>
              <a:ext uri="{FF2B5EF4-FFF2-40B4-BE49-F238E27FC236}">
                <a16:creationId xmlns:a16="http://schemas.microsoft.com/office/drawing/2014/main" id="{1B8FBFB3-AD86-4E39-B8AE-B4EC14528156}"/>
              </a:ext>
            </a:extLst>
          </p:cNvPr>
          <p:cNvSpPr>
            <a:spLocks noGrp="1"/>
          </p:cNvSpPr>
          <p:nvPr>
            <p:ph type="ftr" sz="quarter" idx="11"/>
          </p:nvPr>
        </p:nvSpPr>
        <p:spPr/>
        <p:txBody>
          <a:bodyPr rtlCol="0"/>
          <a:lstStyle/>
          <a:p>
            <a:pPr rtl="0"/>
            <a:endParaRPr lang="fr-FR" noProof="0" dirty="0"/>
          </a:p>
        </p:txBody>
      </p:sp>
      <p:sp>
        <p:nvSpPr>
          <p:cNvPr id="4" name="Espace réservé du numéro de diapositive 3">
            <a:extLst>
              <a:ext uri="{FF2B5EF4-FFF2-40B4-BE49-F238E27FC236}">
                <a16:creationId xmlns:a16="http://schemas.microsoft.com/office/drawing/2014/main" id="{B9A4AF55-C114-4B60-9A20-56B00A11B3BF}"/>
              </a:ext>
            </a:extLst>
          </p:cNvPr>
          <p:cNvSpPr>
            <a:spLocks noGrp="1"/>
          </p:cNvSpPr>
          <p:nvPr>
            <p:ph type="sldNum" sz="quarter" idx="12"/>
          </p:nvPr>
        </p:nvSpPr>
        <p:spPr/>
        <p:txBody>
          <a:bodyPr rtlCol="0"/>
          <a:lstStyle/>
          <a:p>
            <a:pPr rtl="0"/>
            <a:fld id="{06FEDF93-2BFD-41CA-ABC7-B039102F3792}" type="slidenum">
              <a:rPr lang="fr-FR" noProof="0" smtClean="0"/>
              <a:t>‹N°›</a:t>
            </a:fld>
            <a:endParaRPr lang="fr-FR" noProof="0" dirty="0"/>
          </a:p>
        </p:txBody>
      </p:sp>
    </p:spTree>
    <p:extLst>
      <p:ext uri="{BB962C8B-B14F-4D97-AF65-F5344CB8AC3E}">
        <p14:creationId xmlns:p14="http://schemas.microsoft.com/office/powerpoint/2010/main" val="305820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883DA1-5CB8-405D-9613-8A9B7BC5664C}"/>
              </a:ext>
            </a:extLst>
          </p:cNvPr>
          <p:cNvSpPr>
            <a:spLocks noGrp="1"/>
          </p:cNvSpPr>
          <p:nvPr>
            <p:ph type="title"/>
          </p:nvPr>
        </p:nvSpPr>
        <p:spPr>
          <a:xfrm>
            <a:off x="839788" y="457200"/>
            <a:ext cx="3932237" cy="1600200"/>
          </a:xfrm>
        </p:spPr>
        <p:txBody>
          <a:bodyPr rtlCol="0" anchor="b"/>
          <a:lstStyle>
            <a:lvl1pPr>
              <a:defRPr sz="3200"/>
            </a:lvl1pPr>
          </a:lstStyle>
          <a:p>
            <a:pPr rtl="0"/>
            <a:r>
              <a:rPr lang="fr-FR" noProof="0"/>
              <a:t>Modifiez le style du titre</a:t>
            </a:r>
            <a:endParaRPr lang="fr-FR" noProof="0" dirty="0"/>
          </a:p>
        </p:txBody>
      </p:sp>
      <p:sp>
        <p:nvSpPr>
          <p:cNvPr id="3" name="Espace réservé du contenu 2">
            <a:extLst>
              <a:ext uri="{FF2B5EF4-FFF2-40B4-BE49-F238E27FC236}">
                <a16:creationId xmlns:a16="http://schemas.microsoft.com/office/drawing/2014/main" id="{9842BB15-A24D-42E9-9CAE-BB827226301E}"/>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a:extLst>
              <a:ext uri="{FF2B5EF4-FFF2-40B4-BE49-F238E27FC236}">
                <a16:creationId xmlns:a16="http://schemas.microsoft.com/office/drawing/2014/main" id="{78F0849D-D3C3-462A-9751-4EAB0B9145E4}"/>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a:extLst>
              <a:ext uri="{FF2B5EF4-FFF2-40B4-BE49-F238E27FC236}">
                <a16:creationId xmlns:a16="http://schemas.microsoft.com/office/drawing/2014/main" id="{F180DD20-7A20-4574-98A4-427795876739}"/>
              </a:ext>
            </a:extLst>
          </p:cNvPr>
          <p:cNvSpPr>
            <a:spLocks noGrp="1"/>
          </p:cNvSpPr>
          <p:nvPr>
            <p:ph type="dt" sz="half" idx="10"/>
          </p:nvPr>
        </p:nvSpPr>
        <p:spPr/>
        <p:txBody>
          <a:bodyPr rtlCol="0"/>
          <a:lstStyle/>
          <a:p>
            <a:pPr rtl="0"/>
            <a:fld id="{9307288E-1786-4A50-AD68-D3D5A2E1F461}" type="datetime1">
              <a:rPr lang="fr-FR" noProof="0" smtClean="0"/>
              <a:t>11/02/2021</a:t>
            </a:fld>
            <a:endParaRPr lang="fr-FR" noProof="0" dirty="0"/>
          </a:p>
        </p:txBody>
      </p:sp>
      <p:sp>
        <p:nvSpPr>
          <p:cNvPr id="6" name="Espace réservé du pied de page 5">
            <a:extLst>
              <a:ext uri="{FF2B5EF4-FFF2-40B4-BE49-F238E27FC236}">
                <a16:creationId xmlns:a16="http://schemas.microsoft.com/office/drawing/2014/main" id="{54D0ED2B-71C4-421A-9DB0-676E00C10BDC}"/>
              </a:ext>
            </a:extLst>
          </p:cNvPr>
          <p:cNvSpPr>
            <a:spLocks noGrp="1"/>
          </p:cNvSpPr>
          <p:nvPr>
            <p:ph type="ftr" sz="quarter" idx="11"/>
          </p:nvPr>
        </p:nvSpPr>
        <p:spPr/>
        <p:txBody>
          <a:bodyPr rtlCol="0"/>
          <a:lstStyle/>
          <a:p>
            <a:pPr rtl="0"/>
            <a:endParaRPr lang="fr-FR" noProof="0" dirty="0"/>
          </a:p>
        </p:txBody>
      </p:sp>
      <p:sp>
        <p:nvSpPr>
          <p:cNvPr id="7" name="Espace réservé du numéro de diapositive 6">
            <a:extLst>
              <a:ext uri="{FF2B5EF4-FFF2-40B4-BE49-F238E27FC236}">
                <a16:creationId xmlns:a16="http://schemas.microsoft.com/office/drawing/2014/main" id="{78C4572A-ADFC-4C53-BCA2-42BDF693BC4D}"/>
              </a:ext>
            </a:extLst>
          </p:cNvPr>
          <p:cNvSpPr>
            <a:spLocks noGrp="1"/>
          </p:cNvSpPr>
          <p:nvPr>
            <p:ph type="sldNum" sz="quarter" idx="12"/>
          </p:nvPr>
        </p:nvSpPr>
        <p:spPr/>
        <p:txBody>
          <a:bodyPr rtlCol="0"/>
          <a:lstStyle/>
          <a:p>
            <a:pPr rtl="0"/>
            <a:fld id="{06FEDF93-2BFD-41CA-ABC7-B039102F3792}" type="slidenum">
              <a:rPr lang="fr-FR" noProof="0" smtClean="0"/>
              <a:t>‹N°›</a:t>
            </a:fld>
            <a:endParaRPr lang="fr-FR" noProof="0" dirty="0"/>
          </a:p>
        </p:txBody>
      </p:sp>
    </p:spTree>
    <p:extLst>
      <p:ext uri="{BB962C8B-B14F-4D97-AF65-F5344CB8AC3E}">
        <p14:creationId xmlns:p14="http://schemas.microsoft.com/office/powerpoint/2010/main" val="323095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F5C67-EEEC-4AB0-9653-0F80D6B10941}"/>
              </a:ext>
            </a:extLst>
          </p:cNvPr>
          <p:cNvSpPr>
            <a:spLocks noGrp="1"/>
          </p:cNvSpPr>
          <p:nvPr>
            <p:ph type="title"/>
          </p:nvPr>
        </p:nvSpPr>
        <p:spPr>
          <a:xfrm>
            <a:off x="839788" y="457200"/>
            <a:ext cx="3932237" cy="1600200"/>
          </a:xfrm>
        </p:spPr>
        <p:txBody>
          <a:bodyPr rtlCol="0" anchor="b"/>
          <a:lstStyle>
            <a:lvl1pPr>
              <a:defRPr sz="3200"/>
            </a:lvl1pPr>
          </a:lstStyle>
          <a:p>
            <a:pPr rtl="0"/>
            <a:r>
              <a:rPr lang="fr-FR" noProof="0"/>
              <a:t>Modifiez le style du titre</a:t>
            </a:r>
            <a:endParaRPr lang="fr-FR" noProof="0" dirty="0"/>
          </a:p>
        </p:txBody>
      </p:sp>
      <p:sp>
        <p:nvSpPr>
          <p:cNvPr id="3" name="Espace réservé d’image 2">
            <a:extLst>
              <a:ext uri="{FF2B5EF4-FFF2-40B4-BE49-F238E27FC236}">
                <a16:creationId xmlns:a16="http://schemas.microsoft.com/office/drawing/2014/main" id="{1DD50D6D-5277-4324-AF23-5FAF007834EB}"/>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endParaRPr lang="fr-FR" noProof="0" dirty="0"/>
          </a:p>
        </p:txBody>
      </p:sp>
      <p:sp>
        <p:nvSpPr>
          <p:cNvPr id="4" name="Espace réservé du texte 3">
            <a:extLst>
              <a:ext uri="{FF2B5EF4-FFF2-40B4-BE49-F238E27FC236}">
                <a16:creationId xmlns:a16="http://schemas.microsoft.com/office/drawing/2014/main" id="{75275657-2BF9-4761-96B6-50EE3CFCFAD0}"/>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a:extLst>
              <a:ext uri="{FF2B5EF4-FFF2-40B4-BE49-F238E27FC236}">
                <a16:creationId xmlns:a16="http://schemas.microsoft.com/office/drawing/2014/main" id="{5C3C3F7B-A4C8-4F9D-8165-BC5186EA0929}"/>
              </a:ext>
            </a:extLst>
          </p:cNvPr>
          <p:cNvSpPr>
            <a:spLocks noGrp="1"/>
          </p:cNvSpPr>
          <p:nvPr>
            <p:ph type="dt" sz="half" idx="10"/>
          </p:nvPr>
        </p:nvSpPr>
        <p:spPr/>
        <p:txBody>
          <a:bodyPr rtlCol="0"/>
          <a:lstStyle/>
          <a:p>
            <a:pPr rtl="0"/>
            <a:fld id="{EC8A2F46-A3F2-4FAD-B8A1-978F19EF1438}" type="datetime1">
              <a:rPr lang="fr-FR" noProof="0" smtClean="0"/>
              <a:t>11/02/2021</a:t>
            </a:fld>
            <a:endParaRPr lang="fr-FR" noProof="0" dirty="0"/>
          </a:p>
        </p:txBody>
      </p:sp>
      <p:sp>
        <p:nvSpPr>
          <p:cNvPr id="6" name="Espace réservé du pied de page 5">
            <a:extLst>
              <a:ext uri="{FF2B5EF4-FFF2-40B4-BE49-F238E27FC236}">
                <a16:creationId xmlns:a16="http://schemas.microsoft.com/office/drawing/2014/main" id="{DE696EA5-2FA2-464D-982F-C53E6426A843}"/>
              </a:ext>
            </a:extLst>
          </p:cNvPr>
          <p:cNvSpPr>
            <a:spLocks noGrp="1"/>
          </p:cNvSpPr>
          <p:nvPr>
            <p:ph type="ftr" sz="quarter" idx="11"/>
          </p:nvPr>
        </p:nvSpPr>
        <p:spPr/>
        <p:txBody>
          <a:bodyPr rtlCol="0"/>
          <a:lstStyle/>
          <a:p>
            <a:pPr rtl="0"/>
            <a:endParaRPr lang="fr-FR" noProof="0" dirty="0"/>
          </a:p>
        </p:txBody>
      </p:sp>
      <p:sp>
        <p:nvSpPr>
          <p:cNvPr id="7" name="Espace réservé du numéro de diapositive 6">
            <a:extLst>
              <a:ext uri="{FF2B5EF4-FFF2-40B4-BE49-F238E27FC236}">
                <a16:creationId xmlns:a16="http://schemas.microsoft.com/office/drawing/2014/main" id="{8911B398-191B-4AB1-86ED-00D0046EACF5}"/>
              </a:ext>
            </a:extLst>
          </p:cNvPr>
          <p:cNvSpPr>
            <a:spLocks noGrp="1"/>
          </p:cNvSpPr>
          <p:nvPr>
            <p:ph type="sldNum" sz="quarter" idx="12"/>
          </p:nvPr>
        </p:nvSpPr>
        <p:spPr/>
        <p:txBody>
          <a:bodyPr rtlCol="0"/>
          <a:lstStyle/>
          <a:p>
            <a:pPr rtl="0"/>
            <a:fld id="{06FEDF93-2BFD-41CA-ABC7-B039102F3792}" type="slidenum">
              <a:rPr lang="fr-FR" noProof="0" smtClean="0"/>
              <a:t>‹N°›</a:t>
            </a:fld>
            <a:endParaRPr lang="fr-FR" noProof="0" dirty="0"/>
          </a:p>
        </p:txBody>
      </p:sp>
    </p:spTree>
    <p:extLst>
      <p:ext uri="{BB962C8B-B14F-4D97-AF65-F5344CB8AC3E}">
        <p14:creationId xmlns:p14="http://schemas.microsoft.com/office/powerpoint/2010/main" val="158660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B3445CA-54C1-4DDE-A216-DD2414E3F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FR" noProof="0" dirty="0"/>
              <a:t>Modifiez le style du titre</a:t>
            </a:r>
          </a:p>
        </p:txBody>
      </p:sp>
      <p:sp>
        <p:nvSpPr>
          <p:cNvPr id="3" name="Espace réservé du texte 2">
            <a:extLst>
              <a:ext uri="{FF2B5EF4-FFF2-40B4-BE49-F238E27FC236}">
                <a16:creationId xmlns:a16="http://schemas.microsoft.com/office/drawing/2014/main" id="{0306395A-6879-4E93-B24E-067F88AC1D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a:extLst>
              <a:ext uri="{FF2B5EF4-FFF2-40B4-BE49-F238E27FC236}">
                <a16:creationId xmlns:a16="http://schemas.microsoft.com/office/drawing/2014/main" id="{9450FF5B-A6A6-4F0F-AA5D-3F0F69A43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8CE1DC9-D956-40C2-BAC4-4037E3AB19CC}" type="datetime1">
              <a:rPr lang="fr-FR" noProof="0" smtClean="0"/>
              <a:t>11/02/2021</a:t>
            </a:fld>
            <a:endParaRPr lang="fr-FR" noProof="0" dirty="0"/>
          </a:p>
        </p:txBody>
      </p:sp>
      <p:sp>
        <p:nvSpPr>
          <p:cNvPr id="5" name="Espace réservé du pied de page 4">
            <a:extLst>
              <a:ext uri="{FF2B5EF4-FFF2-40B4-BE49-F238E27FC236}">
                <a16:creationId xmlns:a16="http://schemas.microsoft.com/office/drawing/2014/main" id="{FA798FAA-76CC-42EF-8BE0-466A41BBAB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noProof="0" dirty="0"/>
          </a:p>
        </p:txBody>
      </p:sp>
      <p:sp>
        <p:nvSpPr>
          <p:cNvPr id="6" name="Espace réservé du numéro de diapositive 5">
            <a:extLst>
              <a:ext uri="{FF2B5EF4-FFF2-40B4-BE49-F238E27FC236}">
                <a16:creationId xmlns:a16="http://schemas.microsoft.com/office/drawing/2014/main" id="{5149FF02-6890-4E10-B958-1097AD32C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06FEDF93-2BFD-41CA-ABC7-B039102F3792}" type="slidenum">
              <a:rPr lang="fr-FR" noProof="0" smtClean="0"/>
              <a:t>‹N°›</a:t>
            </a:fld>
            <a:endParaRPr lang="fr-FR" noProof="0" dirty="0"/>
          </a:p>
        </p:txBody>
      </p:sp>
    </p:spTree>
    <p:extLst>
      <p:ext uri="{BB962C8B-B14F-4D97-AF65-F5344CB8AC3E}">
        <p14:creationId xmlns:p14="http://schemas.microsoft.com/office/powerpoint/2010/main" val="260378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zigZag">
          <a:fgClr>
            <a:schemeClr val="accent3">
              <a:lumMod val="75000"/>
            </a:schemeClr>
          </a:fgClr>
          <a:bgClr>
            <a:schemeClr val="accent3">
              <a:lumMod val="50000"/>
            </a:schemeClr>
          </a:bgClr>
        </a:patt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300AEF-1595-4419-801B-6E36A33BB8CF}"/>
              </a:ext>
            </a:extLst>
          </p:cNvPr>
          <p:cNvSpPr>
            <a:spLocks noGrp="1"/>
          </p:cNvSpPr>
          <p:nvPr>
            <p:ph type="ctrTitle"/>
          </p:nvPr>
        </p:nvSpPr>
        <p:spPr>
          <a:xfrm>
            <a:off x="1606296" y="3505732"/>
            <a:ext cx="9144000" cy="2168479"/>
          </a:xfrm>
        </p:spPr>
        <p:txBody>
          <a:bodyPr lIns="0" tIns="0" rIns="0" bIns="0" rtlCol="0" anchor="t">
            <a:spAutoFit/>
          </a:bodyPr>
          <a:lstStyle/>
          <a:p>
            <a:pPr rtl="0">
              <a:lnSpc>
                <a:spcPct val="150000"/>
              </a:lnSpc>
            </a:pPr>
            <a:r>
              <a:rPr lang="fr-FR" sz="6600" b="1" dirty="0">
                <a:solidFill>
                  <a:schemeClr val="bg1"/>
                </a:solidFill>
              </a:rPr>
              <a:t>Microsoft</a:t>
            </a:r>
            <a:br>
              <a:rPr lang="fr-FR" dirty="0">
                <a:solidFill>
                  <a:schemeClr val="bg1"/>
                </a:solidFill>
              </a:rPr>
            </a:br>
            <a:r>
              <a:rPr lang="fr-FR" sz="3200" dirty="0">
                <a:solidFill>
                  <a:srgbClr val="FF0000"/>
                </a:solidFill>
              </a:rPr>
              <a:t>Exchange</a:t>
            </a:r>
            <a:endParaRPr lang="fr-FR" dirty="0">
              <a:solidFill>
                <a:srgbClr val="FF0000"/>
              </a:solidFill>
            </a:endParaRPr>
          </a:p>
        </p:txBody>
      </p:sp>
      <p:sp>
        <p:nvSpPr>
          <p:cNvPr id="4" name="Losange 3">
            <a:extLst>
              <a:ext uri="{FF2B5EF4-FFF2-40B4-BE49-F238E27FC236}">
                <a16:creationId xmlns:a16="http://schemas.microsoft.com/office/drawing/2014/main" id="{1C59176D-59A8-4C02-B448-EE01232FB3E7}"/>
              </a:ext>
              <a:ext uri="{C183D7F6-B498-43B3-948B-1728B52AA6E4}">
                <adec:decorative xmlns:adec="http://schemas.microsoft.com/office/drawing/2017/decorative" val="1"/>
              </a:ext>
            </a:extLst>
          </p:cNvPr>
          <p:cNvSpPr/>
          <p:nvPr/>
        </p:nvSpPr>
        <p:spPr>
          <a:xfrm>
            <a:off x="4792319" y="-608242"/>
            <a:ext cx="2607364" cy="260736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5" name="Losange 4">
            <a:extLst>
              <a:ext uri="{FF2B5EF4-FFF2-40B4-BE49-F238E27FC236}">
                <a16:creationId xmlns:a16="http://schemas.microsoft.com/office/drawing/2014/main" id="{A50B1817-3C7F-41BC-8557-7A00C928EE16}"/>
              </a:ext>
              <a:ext uri="{C183D7F6-B498-43B3-948B-1728B52AA6E4}">
                <adec:decorative xmlns:adec="http://schemas.microsoft.com/office/drawing/2017/decorative" val="1"/>
              </a:ext>
            </a:extLst>
          </p:cNvPr>
          <p:cNvSpPr/>
          <p:nvPr/>
        </p:nvSpPr>
        <p:spPr>
          <a:xfrm>
            <a:off x="4325258" y="-1770743"/>
            <a:ext cx="3541486" cy="3541486"/>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1" name="Titre 1">
            <a:extLst>
              <a:ext uri="{FF2B5EF4-FFF2-40B4-BE49-F238E27FC236}">
                <a16:creationId xmlns:a16="http://schemas.microsoft.com/office/drawing/2014/main" id="{C4300AEF-1595-4419-801B-6E36A33BB8CF}"/>
              </a:ext>
            </a:extLst>
          </p:cNvPr>
          <p:cNvSpPr txBox="1">
            <a:spLocks/>
          </p:cNvSpPr>
          <p:nvPr/>
        </p:nvSpPr>
        <p:spPr>
          <a:xfrm>
            <a:off x="1606296" y="6012242"/>
            <a:ext cx="9144000" cy="332399"/>
          </a:xfrm>
          <a:prstGeom prst="rect">
            <a:avLst/>
          </a:prstGeom>
        </p:spPr>
        <p:txBody>
          <a:bodyPr vert="horz" lIns="0" tIns="0" rIns="0" bIns="0" rtlCol="0" anchor="t">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400" dirty="0">
                <a:solidFill>
                  <a:schemeClr val="bg1"/>
                </a:solidFill>
              </a:rPr>
              <a:t>02/2021</a:t>
            </a:r>
          </a:p>
        </p:txBody>
      </p:sp>
      <p:pic>
        <p:nvPicPr>
          <p:cNvPr id="7" name="Image 6">
            <a:extLst>
              <a:ext uri="{FF2B5EF4-FFF2-40B4-BE49-F238E27FC236}">
                <a16:creationId xmlns:a16="http://schemas.microsoft.com/office/drawing/2014/main" id="{1D5090AA-5D59-4969-8FB5-E32B2D9CF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104444"/>
            <a:ext cx="4876800" cy="3657600"/>
          </a:xfrm>
          <a:prstGeom prst="rect">
            <a:avLst/>
          </a:prstGeom>
        </p:spPr>
      </p:pic>
    </p:spTree>
    <p:extLst>
      <p:ext uri="{BB962C8B-B14F-4D97-AF65-F5344CB8AC3E}">
        <p14:creationId xmlns:p14="http://schemas.microsoft.com/office/powerpoint/2010/main" val="2387849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7C70995F-D8C5-410A-AA8B-1EE172A29454}"/>
              </a:ext>
            </a:extLst>
          </p:cNvPr>
          <p:cNvSpPr>
            <a:spLocks noGrp="1"/>
          </p:cNvSpPr>
          <p:nvPr>
            <p:ph type="title" idx="4294967295"/>
          </p:nvPr>
        </p:nvSpPr>
        <p:spPr>
          <a:xfrm>
            <a:off x="0" y="365125"/>
            <a:ext cx="10515600" cy="1325563"/>
          </a:xfrm>
        </p:spPr>
        <p:txBody>
          <a:bodyPr rtlCol="0"/>
          <a:lstStyle/>
          <a:p>
            <a:r>
              <a:rPr lang="fr-FR" dirty="0"/>
              <a:t>Analyse du projet : diapositive </a:t>
            </a:r>
            <a:r>
              <a:rPr lang="fr" dirty="0"/>
              <a:t>10</a:t>
            </a:r>
          </a:p>
        </p:txBody>
      </p:sp>
      <p:cxnSp>
        <p:nvCxnSpPr>
          <p:cNvPr id="8" name="Connecteur droit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re 1">
            <a:extLst>
              <a:ext uri="{FF2B5EF4-FFF2-40B4-BE49-F238E27FC236}">
                <a16:creationId xmlns:a16="http://schemas.microsoft.com/office/drawing/2014/main" id="{4E3F5479-058B-4FA8-92E9-18CAB8CDC5C5}"/>
              </a:ext>
            </a:extLst>
          </p:cNvPr>
          <p:cNvSpPr txBox="1">
            <a:spLocks/>
          </p:cNvSpPr>
          <p:nvPr/>
        </p:nvSpPr>
        <p:spPr>
          <a:xfrm>
            <a:off x="228600" y="190500"/>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fr-FR" sz="2700" dirty="0">
                <a:solidFill>
                  <a:schemeClr val="tx1">
                    <a:lumMod val="75000"/>
                    <a:lumOff val="25000"/>
                  </a:schemeClr>
                </a:solidFill>
              </a:rPr>
              <a:t>Serveur mail</a:t>
            </a:r>
          </a:p>
        </p:txBody>
      </p:sp>
      <p:cxnSp>
        <p:nvCxnSpPr>
          <p:cNvPr id="14" name="Connecteur droit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7C5447F4-ECBE-43D2-A0BB-A29C0891165F}"/>
              </a:ext>
            </a:extLst>
          </p:cNvPr>
          <p:cNvSpPr txBox="1"/>
          <p:nvPr/>
        </p:nvSpPr>
        <p:spPr>
          <a:xfrm>
            <a:off x="308454" y="1440499"/>
            <a:ext cx="5148449" cy="630942"/>
          </a:xfrm>
          <a:prstGeom prst="rect">
            <a:avLst/>
          </a:prstGeom>
          <a:noFill/>
        </p:spPr>
        <p:txBody>
          <a:bodyPr wrap="square">
            <a:spAutoFit/>
          </a:bodyPr>
          <a:lstStyle/>
          <a:p>
            <a:pPr marL="285750" indent="-285750" rtl="0">
              <a:lnSpc>
                <a:spcPct val="150000"/>
              </a:lnSpc>
              <a:buFont typeface="Arial" panose="020B0604020202020204" pitchFamily="34" charset="0"/>
              <a:buChar char="•"/>
            </a:pPr>
            <a:r>
              <a:rPr lang="fr-FR" sz="1400" dirty="0">
                <a:ln w="0"/>
                <a:latin typeface="Bahnschrift Condensed" panose="020B0502040204020203" pitchFamily="34" charset="0"/>
                <a:cs typeface="Times New Roman" panose="02020603050405020304" pitchFamily="18" charset="0"/>
              </a:rPr>
              <a:t>Cliquer sur suivant.</a:t>
            </a:r>
          </a:p>
          <a:p>
            <a:pPr rtl="0"/>
            <a:endParaRPr lang="fr-FR" sz="1400" dirty="0">
              <a:ln w="0"/>
              <a:latin typeface="Bahnschrift Condensed" panose="020B0502040204020203" pitchFamily="34" charset="0"/>
              <a:cs typeface="Times New Roman" panose="02020603050405020304" pitchFamily="18" charset="0"/>
            </a:endParaRPr>
          </a:p>
        </p:txBody>
      </p:sp>
      <p:sp>
        <p:nvSpPr>
          <p:cNvPr id="10" name="Titre 1">
            <a:extLst>
              <a:ext uri="{FF2B5EF4-FFF2-40B4-BE49-F238E27FC236}">
                <a16:creationId xmlns:a16="http://schemas.microsoft.com/office/drawing/2014/main" id="{EDD7B958-76C4-49AD-B93F-3DD0A7D7A738}"/>
              </a:ext>
            </a:extLst>
          </p:cNvPr>
          <p:cNvSpPr txBox="1">
            <a:spLocks/>
          </p:cNvSpPr>
          <p:nvPr/>
        </p:nvSpPr>
        <p:spPr>
          <a:xfrm>
            <a:off x="159774" y="522898"/>
            <a:ext cx="11734800" cy="1661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fr-FR" sz="1200" dirty="0">
                <a:solidFill>
                  <a:srgbClr val="FF0000"/>
                </a:solidFill>
              </a:rPr>
              <a:t>Installation Exchange</a:t>
            </a:r>
          </a:p>
        </p:txBody>
      </p:sp>
      <p:pic>
        <p:nvPicPr>
          <p:cNvPr id="4" name="Image 3">
            <a:extLst>
              <a:ext uri="{FF2B5EF4-FFF2-40B4-BE49-F238E27FC236}">
                <a16:creationId xmlns:a16="http://schemas.microsoft.com/office/drawing/2014/main" id="{AF459176-02BD-4EEC-BDE0-F4752AFA5E3E}"/>
              </a:ext>
            </a:extLst>
          </p:cNvPr>
          <p:cNvPicPr>
            <a:picLocks noChangeAspect="1"/>
          </p:cNvPicPr>
          <p:nvPr/>
        </p:nvPicPr>
        <p:blipFill>
          <a:blip r:embed="rId3"/>
          <a:stretch>
            <a:fillRect/>
          </a:stretch>
        </p:blipFill>
        <p:spPr>
          <a:xfrm>
            <a:off x="383458" y="2095948"/>
            <a:ext cx="4758814" cy="4191222"/>
          </a:xfrm>
          <a:prstGeom prst="rect">
            <a:avLst/>
          </a:prstGeom>
        </p:spPr>
      </p:pic>
      <p:pic>
        <p:nvPicPr>
          <p:cNvPr id="12" name="Image 11">
            <a:extLst>
              <a:ext uri="{FF2B5EF4-FFF2-40B4-BE49-F238E27FC236}">
                <a16:creationId xmlns:a16="http://schemas.microsoft.com/office/drawing/2014/main" id="{EAB6A892-671B-4838-8C1D-484E0DA33639}"/>
              </a:ext>
            </a:extLst>
          </p:cNvPr>
          <p:cNvPicPr>
            <a:picLocks noChangeAspect="1"/>
          </p:cNvPicPr>
          <p:nvPr/>
        </p:nvPicPr>
        <p:blipFill>
          <a:blip r:embed="rId4"/>
          <a:stretch>
            <a:fillRect/>
          </a:stretch>
        </p:blipFill>
        <p:spPr>
          <a:xfrm>
            <a:off x="5985475" y="2071441"/>
            <a:ext cx="4758814" cy="4182983"/>
          </a:xfrm>
          <a:prstGeom prst="rect">
            <a:avLst/>
          </a:prstGeom>
        </p:spPr>
      </p:pic>
    </p:spTree>
    <p:extLst>
      <p:ext uri="{BB962C8B-B14F-4D97-AF65-F5344CB8AC3E}">
        <p14:creationId xmlns:p14="http://schemas.microsoft.com/office/powerpoint/2010/main" val="3695787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7C70995F-D8C5-410A-AA8B-1EE172A29454}"/>
              </a:ext>
            </a:extLst>
          </p:cNvPr>
          <p:cNvSpPr>
            <a:spLocks noGrp="1"/>
          </p:cNvSpPr>
          <p:nvPr>
            <p:ph type="title" idx="4294967295"/>
          </p:nvPr>
        </p:nvSpPr>
        <p:spPr>
          <a:xfrm>
            <a:off x="0" y="365125"/>
            <a:ext cx="10515600" cy="1325563"/>
          </a:xfrm>
        </p:spPr>
        <p:txBody>
          <a:bodyPr rtlCol="0"/>
          <a:lstStyle/>
          <a:p>
            <a:r>
              <a:rPr lang="fr-FR" dirty="0"/>
              <a:t>Analyse du projet : diapositive </a:t>
            </a:r>
            <a:r>
              <a:rPr lang="fr" dirty="0"/>
              <a:t>10</a:t>
            </a:r>
          </a:p>
        </p:txBody>
      </p:sp>
      <p:cxnSp>
        <p:nvCxnSpPr>
          <p:cNvPr id="8" name="Connecteur droit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re 1">
            <a:extLst>
              <a:ext uri="{FF2B5EF4-FFF2-40B4-BE49-F238E27FC236}">
                <a16:creationId xmlns:a16="http://schemas.microsoft.com/office/drawing/2014/main" id="{4E3F5479-058B-4FA8-92E9-18CAB8CDC5C5}"/>
              </a:ext>
            </a:extLst>
          </p:cNvPr>
          <p:cNvSpPr txBox="1">
            <a:spLocks/>
          </p:cNvSpPr>
          <p:nvPr/>
        </p:nvSpPr>
        <p:spPr>
          <a:xfrm>
            <a:off x="228600" y="190500"/>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fr-FR" sz="2700" dirty="0">
                <a:solidFill>
                  <a:schemeClr val="tx1">
                    <a:lumMod val="75000"/>
                    <a:lumOff val="25000"/>
                  </a:schemeClr>
                </a:solidFill>
              </a:rPr>
              <a:t>Serveur mail</a:t>
            </a:r>
          </a:p>
        </p:txBody>
      </p:sp>
      <p:cxnSp>
        <p:nvCxnSpPr>
          <p:cNvPr id="14" name="Connecteur droit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7C5447F4-ECBE-43D2-A0BB-A29C0891165F}"/>
              </a:ext>
            </a:extLst>
          </p:cNvPr>
          <p:cNvSpPr txBox="1"/>
          <p:nvPr/>
        </p:nvSpPr>
        <p:spPr>
          <a:xfrm>
            <a:off x="308454" y="1440499"/>
            <a:ext cx="5148449" cy="630942"/>
          </a:xfrm>
          <a:prstGeom prst="rect">
            <a:avLst/>
          </a:prstGeom>
          <a:noFill/>
        </p:spPr>
        <p:txBody>
          <a:bodyPr wrap="square">
            <a:spAutoFit/>
          </a:bodyPr>
          <a:lstStyle/>
          <a:p>
            <a:pPr marL="285750" indent="-285750" rtl="0">
              <a:lnSpc>
                <a:spcPct val="150000"/>
              </a:lnSpc>
              <a:buFont typeface="Arial" panose="020B0604020202020204" pitchFamily="34" charset="0"/>
              <a:buChar char="•"/>
            </a:pPr>
            <a:r>
              <a:rPr lang="fr-FR" sz="1400" dirty="0">
                <a:ln w="0"/>
                <a:latin typeface="Bahnschrift Condensed" panose="020B0502040204020203" pitchFamily="34" charset="0"/>
                <a:cs typeface="Times New Roman" panose="02020603050405020304" pitchFamily="18" charset="0"/>
              </a:rPr>
              <a:t>Cliquer sur suivant.</a:t>
            </a:r>
          </a:p>
          <a:p>
            <a:pPr rtl="0"/>
            <a:endParaRPr lang="fr-FR" sz="1400" dirty="0">
              <a:ln w="0"/>
              <a:latin typeface="Bahnschrift Condensed" panose="020B0502040204020203" pitchFamily="34" charset="0"/>
              <a:cs typeface="Times New Roman" panose="02020603050405020304" pitchFamily="18" charset="0"/>
            </a:endParaRPr>
          </a:p>
        </p:txBody>
      </p:sp>
      <p:sp>
        <p:nvSpPr>
          <p:cNvPr id="10" name="Titre 1">
            <a:extLst>
              <a:ext uri="{FF2B5EF4-FFF2-40B4-BE49-F238E27FC236}">
                <a16:creationId xmlns:a16="http://schemas.microsoft.com/office/drawing/2014/main" id="{EDD7B958-76C4-49AD-B93F-3DD0A7D7A738}"/>
              </a:ext>
            </a:extLst>
          </p:cNvPr>
          <p:cNvSpPr txBox="1">
            <a:spLocks/>
          </p:cNvSpPr>
          <p:nvPr/>
        </p:nvSpPr>
        <p:spPr>
          <a:xfrm>
            <a:off x="159774" y="522898"/>
            <a:ext cx="11734800" cy="1661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fr-FR" sz="1200" dirty="0">
                <a:solidFill>
                  <a:srgbClr val="FF0000"/>
                </a:solidFill>
              </a:rPr>
              <a:t>Installation Exchange</a:t>
            </a:r>
          </a:p>
        </p:txBody>
      </p:sp>
      <p:pic>
        <p:nvPicPr>
          <p:cNvPr id="3" name="Image 2">
            <a:extLst>
              <a:ext uri="{FF2B5EF4-FFF2-40B4-BE49-F238E27FC236}">
                <a16:creationId xmlns:a16="http://schemas.microsoft.com/office/drawing/2014/main" id="{898702D1-B26D-4A2D-A7EF-03BA653DDC5B}"/>
              </a:ext>
            </a:extLst>
          </p:cNvPr>
          <p:cNvPicPr>
            <a:picLocks noChangeAspect="1"/>
          </p:cNvPicPr>
          <p:nvPr/>
        </p:nvPicPr>
        <p:blipFill>
          <a:blip r:embed="rId3"/>
          <a:stretch>
            <a:fillRect/>
          </a:stretch>
        </p:blipFill>
        <p:spPr>
          <a:xfrm>
            <a:off x="398205" y="2177471"/>
            <a:ext cx="4635293" cy="4011936"/>
          </a:xfrm>
          <a:prstGeom prst="rect">
            <a:avLst/>
          </a:prstGeom>
        </p:spPr>
      </p:pic>
      <p:pic>
        <p:nvPicPr>
          <p:cNvPr id="9" name="Image 8">
            <a:extLst>
              <a:ext uri="{FF2B5EF4-FFF2-40B4-BE49-F238E27FC236}">
                <a16:creationId xmlns:a16="http://schemas.microsoft.com/office/drawing/2014/main" id="{BC8BB6F8-D52E-46EB-A4C1-7588367D70F6}"/>
              </a:ext>
            </a:extLst>
          </p:cNvPr>
          <p:cNvPicPr>
            <a:picLocks noChangeAspect="1"/>
          </p:cNvPicPr>
          <p:nvPr/>
        </p:nvPicPr>
        <p:blipFill>
          <a:blip r:embed="rId4"/>
          <a:stretch>
            <a:fillRect/>
          </a:stretch>
        </p:blipFill>
        <p:spPr>
          <a:xfrm>
            <a:off x="6415548" y="1877826"/>
            <a:ext cx="5093088" cy="4457276"/>
          </a:xfrm>
          <a:prstGeom prst="rect">
            <a:avLst/>
          </a:prstGeom>
        </p:spPr>
      </p:pic>
    </p:spTree>
    <p:extLst>
      <p:ext uri="{BB962C8B-B14F-4D97-AF65-F5344CB8AC3E}">
        <p14:creationId xmlns:p14="http://schemas.microsoft.com/office/powerpoint/2010/main" val="2998623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7C70995F-D8C5-410A-AA8B-1EE172A29454}"/>
              </a:ext>
            </a:extLst>
          </p:cNvPr>
          <p:cNvSpPr>
            <a:spLocks noGrp="1"/>
          </p:cNvSpPr>
          <p:nvPr>
            <p:ph type="title" idx="4294967295"/>
          </p:nvPr>
        </p:nvSpPr>
        <p:spPr>
          <a:xfrm>
            <a:off x="0" y="365125"/>
            <a:ext cx="10515600" cy="1325563"/>
          </a:xfrm>
        </p:spPr>
        <p:txBody>
          <a:bodyPr rtlCol="0"/>
          <a:lstStyle/>
          <a:p>
            <a:r>
              <a:rPr lang="fr-FR" dirty="0"/>
              <a:t>Analyse du projet : diapositive </a:t>
            </a:r>
            <a:r>
              <a:rPr lang="fr" dirty="0"/>
              <a:t>10</a:t>
            </a:r>
          </a:p>
        </p:txBody>
      </p:sp>
      <p:cxnSp>
        <p:nvCxnSpPr>
          <p:cNvPr id="8" name="Connecteur droit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re 1">
            <a:extLst>
              <a:ext uri="{FF2B5EF4-FFF2-40B4-BE49-F238E27FC236}">
                <a16:creationId xmlns:a16="http://schemas.microsoft.com/office/drawing/2014/main" id="{4E3F5479-058B-4FA8-92E9-18CAB8CDC5C5}"/>
              </a:ext>
            </a:extLst>
          </p:cNvPr>
          <p:cNvSpPr txBox="1">
            <a:spLocks/>
          </p:cNvSpPr>
          <p:nvPr/>
        </p:nvSpPr>
        <p:spPr>
          <a:xfrm>
            <a:off x="228600" y="190500"/>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fr-FR" sz="2700" dirty="0">
                <a:solidFill>
                  <a:schemeClr val="tx1">
                    <a:lumMod val="75000"/>
                    <a:lumOff val="25000"/>
                  </a:schemeClr>
                </a:solidFill>
              </a:rPr>
              <a:t>Serveur mail</a:t>
            </a:r>
          </a:p>
        </p:txBody>
      </p:sp>
      <p:cxnSp>
        <p:nvCxnSpPr>
          <p:cNvPr id="14" name="Connecteur droit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7C5447F4-ECBE-43D2-A0BB-A29C0891165F}"/>
              </a:ext>
            </a:extLst>
          </p:cNvPr>
          <p:cNvSpPr txBox="1"/>
          <p:nvPr/>
        </p:nvSpPr>
        <p:spPr>
          <a:xfrm>
            <a:off x="308454" y="1440499"/>
            <a:ext cx="5148449" cy="630942"/>
          </a:xfrm>
          <a:prstGeom prst="rect">
            <a:avLst/>
          </a:prstGeom>
          <a:noFill/>
        </p:spPr>
        <p:txBody>
          <a:bodyPr wrap="square">
            <a:spAutoFit/>
          </a:bodyPr>
          <a:lstStyle/>
          <a:p>
            <a:pPr marL="285750" indent="-285750" rtl="0">
              <a:lnSpc>
                <a:spcPct val="150000"/>
              </a:lnSpc>
              <a:buFont typeface="Arial" panose="020B0604020202020204" pitchFamily="34" charset="0"/>
              <a:buChar char="•"/>
            </a:pPr>
            <a:r>
              <a:rPr lang="fr-FR" sz="1400" dirty="0">
                <a:ln w="0"/>
                <a:latin typeface="Bahnschrift Condensed" panose="020B0502040204020203" pitchFamily="34" charset="0"/>
                <a:cs typeface="Times New Roman" panose="02020603050405020304" pitchFamily="18" charset="0"/>
              </a:rPr>
              <a:t>Cliquer sur suivant.</a:t>
            </a:r>
          </a:p>
          <a:p>
            <a:pPr rtl="0"/>
            <a:endParaRPr lang="fr-FR" sz="1400" dirty="0">
              <a:ln w="0"/>
              <a:latin typeface="Bahnschrift Condensed" panose="020B0502040204020203" pitchFamily="34" charset="0"/>
              <a:cs typeface="Times New Roman" panose="02020603050405020304" pitchFamily="18" charset="0"/>
            </a:endParaRPr>
          </a:p>
        </p:txBody>
      </p:sp>
      <p:sp>
        <p:nvSpPr>
          <p:cNvPr id="10" name="Titre 1">
            <a:extLst>
              <a:ext uri="{FF2B5EF4-FFF2-40B4-BE49-F238E27FC236}">
                <a16:creationId xmlns:a16="http://schemas.microsoft.com/office/drawing/2014/main" id="{EDD7B958-76C4-49AD-B93F-3DD0A7D7A738}"/>
              </a:ext>
            </a:extLst>
          </p:cNvPr>
          <p:cNvSpPr txBox="1">
            <a:spLocks/>
          </p:cNvSpPr>
          <p:nvPr/>
        </p:nvSpPr>
        <p:spPr>
          <a:xfrm>
            <a:off x="159774" y="522898"/>
            <a:ext cx="11734800" cy="1661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fr-FR" sz="1200" dirty="0">
                <a:solidFill>
                  <a:srgbClr val="FF0000"/>
                </a:solidFill>
              </a:rPr>
              <a:t>Installation Exchange</a:t>
            </a:r>
          </a:p>
        </p:txBody>
      </p:sp>
      <p:pic>
        <p:nvPicPr>
          <p:cNvPr id="4" name="Image 3">
            <a:extLst>
              <a:ext uri="{FF2B5EF4-FFF2-40B4-BE49-F238E27FC236}">
                <a16:creationId xmlns:a16="http://schemas.microsoft.com/office/drawing/2014/main" id="{3E3E5CB0-B22E-44E0-AB8A-48911EB373BB}"/>
              </a:ext>
            </a:extLst>
          </p:cNvPr>
          <p:cNvPicPr>
            <a:picLocks noChangeAspect="1"/>
          </p:cNvPicPr>
          <p:nvPr/>
        </p:nvPicPr>
        <p:blipFill>
          <a:blip r:embed="rId3"/>
          <a:stretch>
            <a:fillRect/>
          </a:stretch>
        </p:blipFill>
        <p:spPr>
          <a:xfrm>
            <a:off x="535857" y="2071441"/>
            <a:ext cx="4819291" cy="4117907"/>
          </a:xfrm>
          <a:prstGeom prst="rect">
            <a:avLst/>
          </a:prstGeom>
        </p:spPr>
      </p:pic>
      <p:pic>
        <p:nvPicPr>
          <p:cNvPr id="12" name="Image 11">
            <a:extLst>
              <a:ext uri="{FF2B5EF4-FFF2-40B4-BE49-F238E27FC236}">
                <a16:creationId xmlns:a16="http://schemas.microsoft.com/office/drawing/2014/main" id="{BEF28FFA-7ABF-45A8-9D7C-BF00F822C4A0}"/>
              </a:ext>
            </a:extLst>
          </p:cNvPr>
          <p:cNvPicPr>
            <a:picLocks noChangeAspect="1"/>
          </p:cNvPicPr>
          <p:nvPr/>
        </p:nvPicPr>
        <p:blipFill>
          <a:blip r:embed="rId4"/>
          <a:stretch>
            <a:fillRect/>
          </a:stretch>
        </p:blipFill>
        <p:spPr>
          <a:xfrm>
            <a:off x="6735099" y="2071441"/>
            <a:ext cx="4602841" cy="4035157"/>
          </a:xfrm>
          <a:prstGeom prst="rect">
            <a:avLst/>
          </a:prstGeom>
        </p:spPr>
      </p:pic>
      <p:sp>
        <p:nvSpPr>
          <p:cNvPr id="15" name="ZoneTexte 14">
            <a:extLst>
              <a:ext uri="{FF2B5EF4-FFF2-40B4-BE49-F238E27FC236}">
                <a16:creationId xmlns:a16="http://schemas.microsoft.com/office/drawing/2014/main" id="{DCABDBA3-A3E9-4A24-B1CD-3E0DB02A527E}"/>
              </a:ext>
            </a:extLst>
          </p:cNvPr>
          <p:cNvSpPr txBox="1"/>
          <p:nvPr/>
        </p:nvSpPr>
        <p:spPr>
          <a:xfrm>
            <a:off x="6652719" y="1440499"/>
            <a:ext cx="5148449" cy="954107"/>
          </a:xfrm>
          <a:prstGeom prst="rect">
            <a:avLst/>
          </a:prstGeom>
          <a:noFill/>
        </p:spPr>
        <p:txBody>
          <a:bodyPr wrap="square">
            <a:spAutoFit/>
          </a:bodyPr>
          <a:lstStyle/>
          <a:p>
            <a:pPr marL="285750" indent="-285750" rtl="0">
              <a:lnSpc>
                <a:spcPct val="150000"/>
              </a:lnSpc>
              <a:buFont typeface="Arial" panose="020B0604020202020204" pitchFamily="34" charset="0"/>
              <a:buChar char="•"/>
            </a:pPr>
            <a:r>
              <a:rPr lang="fr-FR" sz="1400" dirty="0">
                <a:ln w="0"/>
                <a:latin typeface="Bahnschrift Condensed" panose="020B0502040204020203" pitchFamily="34" charset="0"/>
                <a:cs typeface="Times New Roman" panose="02020603050405020304" pitchFamily="18" charset="0"/>
              </a:rPr>
              <a:t>Sélectionner «  </a:t>
            </a:r>
            <a:r>
              <a:rPr lang="fr-FR" sz="1400" dirty="0">
                <a:ln w="0"/>
                <a:latin typeface="Aldhabi" panose="01000000000000000000" pitchFamily="2" charset="-78"/>
                <a:cs typeface="Aldhabi" panose="01000000000000000000" pitchFamily="2" charset="-78"/>
              </a:rPr>
              <a:t>Rôle de boite aux lettres  </a:t>
            </a:r>
            <a:r>
              <a:rPr lang="fr-FR" sz="1400" dirty="0">
                <a:ln w="0"/>
                <a:latin typeface="Bahnschrift Condensed" panose="020B0502040204020203" pitchFamily="34" charset="0"/>
                <a:cs typeface="Times New Roman" panose="02020603050405020304" pitchFamily="18" charset="0"/>
              </a:rPr>
              <a:t>» et « </a:t>
            </a:r>
            <a:r>
              <a:rPr lang="fr-FR" sz="1400" dirty="0">
                <a:ln w="0"/>
                <a:latin typeface="Aldhabi" panose="01000000000000000000" pitchFamily="2" charset="-78"/>
                <a:cs typeface="Aldhabi" panose="01000000000000000000" pitchFamily="2" charset="-78"/>
              </a:rPr>
              <a:t> Installer automatiquement les rôles et les fonctionnalités Windows Server  </a:t>
            </a:r>
            <a:r>
              <a:rPr lang="fr-FR" sz="1400" dirty="0">
                <a:ln w="0"/>
                <a:latin typeface="Bahnschrift Condensed" panose="020B0502040204020203" pitchFamily="34" charset="0"/>
                <a:cs typeface="Times New Roman" panose="02020603050405020304" pitchFamily="18" charset="0"/>
              </a:rPr>
              <a:t>» puis Cliquer sur suivant.</a:t>
            </a:r>
          </a:p>
          <a:p>
            <a:pPr rtl="0"/>
            <a:endParaRPr lang="fr-FR" sz="1400" dirty="0">
              <a:ln w="0"/>
              <a:latin typeface="Bahnschrift Condensed"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4264055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7C70995F-D8C5-410A-AA8B-1EE172A29454}"/>
              </a:ext>
            </a:extLst>
          </p:cNvPr>
          <p:cNvSpPr>
            <a:spLocks noGrp="1"/>
          </p:cNvSpPr>
          <p:nvPr>
            <p:ph type="title" idx="4294967295"/>
          </p:nvPr>
        </p:nvSpPr>
        <p:spPr>
          <a:xfrm>
            <a:off x="0" y="365125"/>
            <a:ext cx="10515600" cy="1325563"/>
          </a:xfrm>
        </p:spPr>
        <p:txBody>
          <a:bodyPr rtlCol="0"/>
          <a:lstStyle/>
          <a:p>
            <a:r>
              <a:rPr lang="fr-FR" dirty="0"/>
              <a:t>Analyse du projet : diapositive </a:t>
            </a:r>
            <a:r>
              <a:rPr lang="fr" dirty="0"/>
              <a:t>10</a:t>
            </a:r>
          </a:p>
        </p:txBody>
      </p:sp>
      <p:cxnSp>
        <p:nvCxnSpPr>
          <p:cNvPr id="8" name="Connecteur droit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re 1">
            <a:extLst>
              <a:ext uri="{FF2B5EF4-FFF2-40B4-BE49-F238E27FC236}">
                <a16:creationId xmlns:a16="http://schemas.microsoft.com/office/drawing/2014/main" id="{4E3F5479-058B-4FA8-92E9-18CAB8CDC5C5}"/>
              </a:ext>
            </a:extLst>
          </p:cNvPr>
          <p:cNvSpPr txBox="1">
            <a:spLocks/>
          </p:cNvSpPr>
          <p:nvPr/>
        </p:nvSpPr>
        <p:spPr>
          <a:xfrm>
            <a:off x="228600" y="190500"/>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fr-FR" sz="2700" dirty="0">
                <a:solidFill>
                  <a:schemeClr val="tx1">
                    <a:lumMod val="75000"/>
                    <a:lumOff val="25000"/>
                  </a:schemeClr>
                </a:solidFill>
              </a:rPr>
              <a:t>Serveur mail</a:t>
            </a:r>
          </a:p>
        </p:txBody>
      </p:sp>
      <p:cxnSp>
        <p:nvCxnSpPr>
          <p:cNvPr id="14" name="Connecteur droit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7C5447F4-ECBE-43D2-A0BB-A29C0891165F}"/>
              </a:ext>
            </a:extLst>
          </p:cNvPr>
          <p:cNvSpPr txBox="1"/>
          <p:nvPr/>
        </p:nvSpPr>
        <p:spPr>
          <a:xfrm>
            <a:off x="308454" y="1440499"/>
            <a:ext cx="5148449" cy="630942"/>
          </a:xfrm>
          <a:prstGeom prst="rect">
            <a:avLst/>
          </a:prstGeom>
          <a:noFill/>
        </p:spPr>
        <p:txBody>
          <a:bodyPr wrap="square">
            <a:spAutoFit/>
          </a:bodyPr>
          <a:lstStyle/>
          <a:p>
            <a:pPr marL="285750" indent="-285750" rtl="0">
              <a:lnSpc>
                <a:spcPct val="150000"/>
              </a:lnSpc>
              <a:buFont typeface="Arial" panose="020B0604020202020204" pitchFamily="34" charset="0"/>
              <a:buChar char="•"/>
            </a:pPr>
            <a:r>
              <a:rPr lang="fr-FR" sz="1400" dirty="0">
                <a:ln w="0"/>
                <a:latin typeface="Bahnschrift Condensed" panose="020B0502040204020203" pitchFamily="34" charset="0"/>
                <a:cs typeface="Times New Roman" panose="02020603050405020304" pitchFamily="18" charset="0"/>
              </a:rPr>
              <a:t>Cliquer sur suivant.</a:t>
            </a:r>
          </a:p>
          <a:p>
            <a:pPr rtl="0"/>
            <a:endParaRPr lang="fr-FR" sz="1400" dirty="0">
              <a:ln w="0"/>
              <a:latin typeface="Bahnschrift Condensed" panose="020B0502040204020203" pitchFamily="34" charset="0"/>
              <a:cs typeface="Times New Roman" panose="02020603050405020304" pitchFamily="18" charset="0"/>
            </a:endParaRPr>
          </a:p>
        </p:txBody>
      </p:sp>
      <p:sp>
        <p:nvSpPr>
          <p:cNvPr id="10" name="Titre 1">
            <a:extLst>
              <a:ext uri="{FF2B5EF4-FFF2-40B4-BE49-F238E27FC236}">
                <a16:creationId xmlns:a16="http://schemas.microsoft.com/office/drawing/2014/main" id="{EDD7B958-76C4-49AD-B93F-3DD0A7D7A738}"/>
              </a:ext>
            </a:extLst>
          </p:cNvPr>
          <p:cNvSpPr txBox="1">
            <a:spLocks/>
          </p:cNvSpPr>
          <p:nvPr/>
        </p:nvSpPr>
        <p:spPr>
          <a:xfrm>
            <a:off x="159774" y="522898"/>
            <a:ext cx="11734800" cy="1661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fr-FR" sz="1200" dirty="0">
                <a:solidFill>
                  <a:srgbClr val="FF0000"/>
                </a:solidFill>
              </a:rPr>
              <a:t>Installation Exchange</a:t>
            </a:r>
          </a:p>
        </p:txBody>
      </p:sp>
      <p:sp>
        <p:nvSpPr>
          <p:cNvPr id="15" name="ZoneTexte 14">
            <a:extLst>
              <a:ext uri="{FF2B5EF4-FFF2-40B4-BE49-F238E27FC236}">
                <a16:creationId xmlns:a16="http://schemas.microsoft.com/office/drawing/2014/main" id="{DCABDBA3-A3E9-4A24-B1CD-3E0DB02A527E}"/>
              </a:ext>
            </a:extLst>
          </p:cNvPr>
          <p:cNvSpPr txBox="1"/>
          <p:nvPr/>
        </p:nvSpPr>
        <p:spPr>
          <a:xfrm>
            <a:off x="6652719" y="1440499"/>
            <a:ext cx="5148449" cy="630942"/>
          </a:xfrm>
          <a:prstGeom prst="rect">
            <a:avLst/>
          </a:prstGeom>
          <a:noFill/>
        </p:spPr>
        <p:txBody>
          <a:bodyPr wrap="square">
            <a:spAutoFit/>
          </a:bodyPr>
          <a:lstStyle/>
          <a:p>
            <a:pPr marL="285750" indent="-285750" rtl="0">
              <a:lnSpc>
                <a:spcPct val="150000"/>
              </a:lnSpc>
              <a:buFont typeface="Arial" panose="020B0604020202020204" pitchFamily="34" charset="0"/>
              <a:buChar char="•"/>
            </a:pPr>
            <a:r>
              <a:rPr lang="fr-FR" sz="1400" dirty="0">
                <a:ln w="0"/>
                <a:latin typeface="Bahnschrift Condensed" panose="020B0502040204020203" pitchFamily="34" charset="0"/>
                <a:cs typeface="Times New Roman" panose="02020603050405020304" pitchFamily="18" charset="0"/>
              </a:rPr>
              <a:t>Donner un nom à l’organisation puis cliquer sur suivant</a:t>
            </a:r>
          </a:p>
          <a:p>
            <a:pPr rtl="0"/>
            <a:endParaRPr lang="fr-FR" sz="1400" dirty="0">
              <a:ln w="0"/>
              <a:latin typeface="Bahnschrift Condensed" panose="020B0502040204020203" pitchFamily="34" charset="0"/>
              <a:cs typeface="Times New Roman" panose="02020603050405020304" pitchFamily="18" charset="0"/>
            </a:endParaRPr>
          </a:p>
        </p:txBody>
      </p:sp>
      <p:pic>
        <p:nvPicPr>
          <p:cNvPr id="3" name="Image 2">
            <a:extLst>
              <a:ext uri="{FF2B5EF4-FFF2-40B4-BE49-F238E27FC236}">
                <a16:creationId xmlns:a16="http://schemas.microsoft.com/office/drawing/2014/main" id="{D9670B85-0C04-404A-91D4-A9EB0C2E411C}"/>
              </a:ext>
            </a:extLst>
          </p:cNvPr>
          <p:cNvPicPr>
            <a:picLocks noChangeAspect="1"/>
          </p:cNvPicPr>
          <p:nvPr/>
        </p:nvPicPr>
        <p:blipFill>
          <a:blip r:embed="rId3"/>
          <a:stretch>
            <a:fillRect/>
          </a:stretch>
        </p:blipFill>
        <p:spPr>
          <a:xfrm>
            <a:off x="308454" y="2394606"/>
            <a:ext cx="4103640" cy="3564194"/>
          </a:xfrm>
          <a:prstGeom prst="rect">
            <a:avLst/>
          </a:prstGeom>
        </p:spPr>
      </p:pic>
      <p:pic>
        <p:nvPicPr>
          <p:cNvPr id="9" name="Image 8">
            <a:extLst>
              <a:ext uri="{FF2B5EF4-FFF2-40B4-BE49-F238E27FC236}">
                <a16:creationId xmlns:a16="http://schemas.microsoft.com/office/drawing/2014/main" id="{7F89C1C5-FB49-4AA3-8299-DE6A68CB04CA}"/>
              </a:ext>
            </a:extLst>
          </p:cNvPr>
          <p:cNvPicPr>
            <a:picLocks noChangeAspect="1"/>
          </p:cNvPicPr>
          <p:nvPr/>
        </p:nvPicPr>
        <p:blipFill>
          <a:blip r:embed="rId4"/>
          <a:stretch>
            <a:fillRect/>
          </a:stretch>
        </p:blipFill>
        <p:spPr>
          <a:xfrm>
            <a:off x="6600552" y="2071441"/>
            <a:ext cx="4684338" cy="3996813"/>
          </a:xfrm>
          <a:prstGeom prst="rect">
            <a:avLst/>
          </a:prstGeom>
        </p:spPr>
      </p:pic>
    </p:spTree>
    <p:extLst>
      <p:ext uri="{BB962C8B-B14F-4D97-AF65-F5344CB8AC3E}">
        <p14:creationId xmlns:p14="http://schemas.microsoft.com/office/powerpoint/2010/main" val="1227811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7C70995F-D8C5-410A-AA8B-1EE172A29454}"/>
              </a:ext>
            </a:extLst>
          </p:cNvPr>
          <p:cNvSpPr>
            <a:spLocks noGrp="1"/>
          </p:cNvSpPr>
          <p:nvPr>
            <p:ph type="title" idx="4294967295"/>
          </p:nvPr>
        </p:nvSpPr>
        <p:spPr>
          <a:xfrm>
            <a:off x="0" y="365125"/>
            <a:ext cx="10515600" cy="1325563"/>
          </a:xfrm>
        </p:spPr>
        <p:txBody>
          <a:bodyPr rtlCol="0"/>
          <a:lstStyle/>
          <a:p>
            <a:r>
              <a:rPr lang="fr-FR" dirty="0"/>
              <a:t>Analyse du projet : diapositive </a:t>
            </a:r>
            <a:r>
              <a:rPr lang="fr" dirty="0"/>
              <a:t>10</a:t>
            </a:r>
          </a:p>
        </p:txBody>
      </p:sp>
      <p:cxnSp>
        <p:nvCxnSpPr>
          <p:cNvPr id="8" name="Connecteur droit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re 1">
            <a:extLst>
              <a:ext uri="{FF2B5EF4-FFF2-40B4-BE49-F238E27FC236}">
                <a16:creationId xmlns:a16="http://schemas.microsoft.com/office/drawing/2014/main" id="{4E3F5479-058B-4FA8-92E9-18CAB8CDC5C5}"/>
              </a:ext>
            </a:extLst>
          </p:cNvPr>
          <p:cNvSpPr txBox="1">
            <a:spLocks/>
          </p:cNvSpPr>
          <p:nvPr/>
        </p:nvSpPr>
        <p:spPr>
          <a:xfrm>
            <a:off x="228600" y="190500"/>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fr-FR" sz="2700" dirty="0">
                <a:solidFill>
                  <a:schemeClr val="tx1">
                    <a:lumMod val="75000"/>
                    <a:lumOff val="25000"/>
                  </a:schemeClr>
                </a:solidFill>
              </a:rPr>
              <a:t>Serveur mail</a:t>
            </a:r>
          </a:p>
        </p:txBody>
      </p:sp>
      <p:cxnSp>
        <p:nvCxnSpPr>
          <p:cNvPr id="14" name="Connecteur droit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7C5447F4-ECBE-43D2-A0BB-A29C0891165F}"/>
              </a:ext>
            </a:extLst>
          </p:cNvPr>
          <p:cNvSpPr txBox="1"/>
          <p:nvPr/>
        </p:nvSpPr>
        <p:spPr>
          <a:xfrm>
            <a:off x="308454" y="1440499"/>
            <a:ext cx="5148449" cy="630942"/>
          </a:xfrm>
          <a:prstGeom prst="rect">
            <a:avLst/>
          </a:prstGeom>
          <a:noFill/>
        </p:spPr>
        <p:txBody>
          <a:bodyPr wrap="square">
            <a:spAutoFit/>
          </a:bodyPr>
          <a:lstStyle/>
          <a:p>
            <a:pPr marL="285750" indent="-285750" rtl="0">
              <a:lnSpc>
                <a:spcPct val="150000"/>
              </a:lnSpc>
              <a:buFont typeface="Arial" panose="020B0604020202020204" pitchFamily="34" charset="0"/>
              <a:buChar char="•"/>
            </a:pPr>
            <a:r>
              <a:rPr lang="fr-FR" sz="1400" dirty="0">
                <a:ln w="0"/>
                <a:latin typeface="Bahnschrift Condensed" panose="020B0502040204020203" pitchFamily="34" charset="0"/>
                <a:cs typeface="Times New Roman" panose="02020603050405020304" pitchFamily="18" charset="0"/>
              </a:rPr>
              <a:t>Désactiver la recherche de programmes malveillants et cliquer sur suivant.</a:t>
            </a:r>
          </a:p>
          <a:p>
            <a:pPr rtl="0"/>
            <a:endParaRPr lang="fr-FR" sz="1400" dirty="0">
              <a:ln w="0"/>
              <a:latin typeface="Bahnschrift Condensed" panose="020B0502040204020203" pitchFamily="34" charset="0"/>
              <a:cs typeface="Times New Roman" panose="02020603050405020304" pitchFamily="18" charset="0"/>
            </a:endParaRPr>
          </a:p>
        </p:txBody>
      </p:sp>
      <p:sp>
        <p:nvSpPr>
          <p:cNvPr id="10" name="Titre 1">
            <a:extLst>
              <a:ext uri="{FF2B5EF4-FFF2-40B4-BE49-F238E27FC236}">
                <a16:creationId xmlns:a16="http://schemas.microsoft.com/office/drawing/2014/main" id="{EDD7B958-76C4-49AD-B93F-3DD0A7D7A738}"/>
              </a:ext>
            </a:extLst>
          </p:cNvPr>
          <p:cNvSpPr txBox="1">
            <a:spLocks/>
          </p:cNvSpPr>
          <p:nvPr/>
        </p:nvSpPr>
        <p:spPr>
          <a:xfrm>
            <a:off x="159774" y="522898"/>
            <a:ext cx="11734800" cy="1661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fr-FR" sz="1200" dirty="0">
                <a:solidFill>
                  <a:srgbClr val="FF0000"/>
                </a:solidFill>
              </a:rPr>
              <a:t>Installation Exchange</a:t>
            </a:r>
          </a:p>
        </p:txBody>
      </p:sp>
      <p:pic>
        <p:nvPicPr>
          <p:cNvPr id="4" name="Image 3">
            <a:extLst>
              <a:ext uri="{FF2B5EF4-FFF2-40B4-BE49-F238E27FC236}">
                <a16:creationId xmlns:a16="http://schemas.microsoft.com/office/drawing/2014/main" id="{47FA3508-58E0-4B41-98FA-45D88883FCF7}"/>
              </a:ext>
            </a:extLst>
          </p:cNvPr>
          <p:cNvPicPr>
            <a:picLocks noChangeAspect="1"/>
          </p:cNvPicPr>
          <p:nvPr/>
        </p:nvPicPr>
        <p:blipFill>
          <a:blip r:embed="rId3"/>
          <a:stretch>
            <a:fillRect/>
          </a:stretch>
        </p:blipFill>
        <p:spPr>
          <a:xfrm>
            <a:off x="344129" y="2426361"/>
            <a:ext cx="4478273" cy="3861368"/>
          </a:xfrm>
          <a:prstGeom prst="rect">
            <a:avLst/>
          </a:prstGeom>
        </p:spPr>
      </p:pic>
      <p:pic>
        <p:nvPicPr>
          <p:cNvPr id="12" name="Image 11">
            <a:extLst>
              <a:ext uri="{FF2B5EF4-FFF2-40B4-BE49-F238E27FC236}">
                <a16:creationId xmlns:a16="http://schemas.microsoft.com/office/drawing/2014/main" id="{1C0E8540-1FE9-4AD5-B7AB-95871C2AAF26}"/>
              </a:ext>
            </a:extLst>
          </p:cNvPr>
          <p:cNvPicPr>
            <a:picLocks noChangeAspect="1"/>
          </p:cNvPicPr>
          <p:nvPr/>
        </p:nvPicPr>
        <p:blipFill>
          <a:blip r:embed="rId4"/>
          <a:stretch>
            <a:fillRect/>
          </a:stretch>
        </p:blipFill>
        <p:spPr>
          <a:xfrm>
            <a:off x="6499953" y="2117064"/>
            <a:ext cx="4910036" cy="4218038"/>
          </a:xfrm>
          <a:prstGeom prst="rect">
            <a:avLst/>
          </a:prstGeom>
        </p:spPr>
      </p:pic>
    </p:spTree>
    <p:extLst>
      <p:ext uri="{BB962C8B-B14F-4D97-AF65-F5344CB8AC3E}">
        <p14:creationId xmlns:p14="http://schemas.microsoft.com/office/powerpoint/2010/main" val="2598249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zigZag">
          <a:fgClr>
            <a:schemeClr val="accent3">
              <a:lumMod val="75000"/>
            </a:schemeClr>
          </a:fgClr>
          <a:bgClr>
            <a:schemeClr val="accent3">
              <a:lumMod val="50000"/>
            </a:schemeClr>
          </a:bgClr>
        </a:pattFill>
        <a:effectLst/>
      </p:bgPr>
    </p:bg>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62A21665-C64F-4BDA-B2DE-442D70605718}"/>
              </a:ext>
              <a:ext uri="{C183D7F6-B498-43B3-948B-1728B52AA6E4}">
                <adec:decorative xmlns:adec="http://schemas.microsoft.com/office/drawing/2017/decorative" val="1"/>
              </a:ext>
            </a:extLst>
          </p:cNvPr>
          <p:cNvGrpSpPr/>
          <p:nvPr/>
        </p:nvGrpSpPr>
        <p:grpSpPr>
          <a:xfrm>
            <a:off x="4325258" y="1544068"/>
            <a:ext cx="3541486" cy="3769865"/>
            <a:chOff x="4325258" y="1229517"/>
            <a:chExt cx="3541486" cy="3769865"/>
          </a:xfrm>
        </p:grpSpPr>
        <p:sp>
          <p:nvSpPr>
            <p:cNvPr id="12" name="Losange 11">
              <a:extLst>
                <a:ext uri="{FF2B5EF4-FFF2-40B4-BE49-F238E27FC236}">
                  <a16:creationId xmlns:a16="http://schemas.microsoft.com/office/drawing/2014/main" id="{7DC8B409-5FAC-4539-B25A-26BE925A48AF}"/>
                </a:ext>
              </a:extLst>
            </p:cNvPr>
            <p:cNvSpPr/>
            <p:nvPr/>
          </p:nvSpPr>
          <p:spPr>
            <a:xfrm>
              <a:off x="4792319" y="2392018"/>
              <a:ext cx="2607364" cy="260736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3" name="Losange 12">
              <a:extLst>
                <a:ext uri="{FF2B5EF4-FFF2-40B4-BE49-F238E27FC236}">
                  <a16:creationId xmlns:a16="http://schemas.microsoft.com/office/drawing/2014/main" id="{91498E2F-539C-46D3-AF7C-BB1DAE76B114}"/>
                </a:ext>
              </a:extLst>
            </p:cNvPr>
            <p:cNvSpPr/>
            <p:nvPr/>
          </p:nvSpPr>
          <p:spPr>
            <a:xfrm>
              <a:off x="4325258" y="1229517"/>
              <a:ext cx="3541486" cy="3541486"/>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grpSp>
      <p:sp>
        <p:nvSpPr>
          <p:cNvPr id="15" name="Titre 1">
            <a:extLst>
              <a:ext uri="{FF2B5EF4-FFF2-40B4-BE49-F238E27FC236}">
                <a16:creationId xmlns:a16="http://schemas.microsoft.com/office/drawing/2014/main" id="{FA061601-468D-486D-B8EE-42BD1BE3ADCC}"/>
              </a:ext>
            </a:extLst>
          </p:cNvPr>
          <p:cNvSpPr>
            <a:spLocks noGrp="1"/>
          </p:cNvSpPr>
          <p:nvPr>
            <p:ph type="ctrTitle"/>
          </p:nvPr>
        </p:nvSpPr>
        <p:spPr>
          <a:xfrm>
            <a:off x="1524000" y="2930403"/>
            <a:ext cx="9144000" cy="997196"/>
          </a:xfrm>
        </p:spPr>
        <p:txBody>
          <a:bodyPr lIns="0" tIns="0" rIns="0" bIns="0" rtlCol="0" anchor="ctr">
            <a:spAutoFit/>
          </a:bodyPr>
          <a:lstStyle/>
          <a:p>
            <a:pPr rtl="0"/>
            <a:r>
              <a:rPr lang="fr-FR" sz="7200" b="1" dirty="0">
                <a:solidFill>
                  <a:schemeClr val="bg1"/>
                </a:solidFill>
              </a:rPr>
              <a:t>Merci</a:t>
            </a:r>
            <a:endParaRPr lang="fr-FR" sz="7200" dirty="0">
              <a:solidFill>
                <a:schemeClr val="accent4"/>
              </a:solidFill>
            </a:endParaRPr>
          </a:p>
        </p:txBody>
      </p:sp>
    </p:spTree>
    <p:extLst>
      <p:ext uri="{BB962C8B-B14F-4D97-AF65-F5344CB8AC3E}">
        <p14:creationId xmlns:p14="http://schemas.microsoft.com/office/powerpoint/2010/main" val="1923038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7C70995F-D8C5-410A-AA8B-1EE172A29454}"/>
              </a:ext>
            </a:extLst>
          </p:cNvPr>
          <p:cNvSpPr>
            <a:spLocks noGrp="1"/>
          </p:cNvSpPr>
          <p:nvPr>
            <p:ph type="title" idx="4294967295"/>
          </p:nvPr>
        </p:nvSpPr>
        <p:spPr>
          <a:xfrm>
            <a:off x="0" y="365125"/>
            <a:ext cx="10515600" cy="1325563"/>
          </a:xfrm>
        </p:spPr>
        <p:txBody>
          <a:bodyPr rtlCol="0"/>
          <a:lstStyle/>
          <a:p>
            <a:r>
              <a:rPr lang="fr-FR" dirty="0"/>
              <a:t>Analyse du projet : diapositive </a:t>
            </a:r>
            <a:r>
              <a:rPr lang="fr" dirty="0"/>
              <a:t>10</a:t>
            </a:r>
          </a:p>
        </p:txBody>
      </p:sp>
      <p:cxnSp>
        <p:nvCxnSpPr>
          <p:cNvPr id="8" name="Connecteur droit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re 1">
            <a:extLst>
              <a:ext uri="{FF2B5EF4-FFF2-40B4-BE49-F238E27FC236}">
                <a16:creationId xmlns:a16="http://schemas.microsoft.com/office/drawing/2014/main" id="{4E3F5479-058B-4FA8-92E9-18CAB8CDC5C5}"/>
              </a:ext>
            </a:extLst>
          </p:cNvPr>
          <p:cNvSpPr txBox="1">
            <a:spLocks/>
          </p:cNvSpPr>
          <p:nvPr/>
        </p:nvSpPr>
        <p:spPr>
          <a:xfrm>
            <a:off x="228600" y="190500"/>
            <a:ext cx="11734800"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fr-FR" sz="2800" dirty="0">
                <a:solidFill>
                  <a:schemeClr val="tx1">
                    <a:lumMod val="75000"/>
                    <a:lumOff val="25000"/>
                  </a:schemeClr>
                </a:solidFill>
              </a:rPr>
              <a:t>Introduction</a:t>
            </a:r>
            <a:br>
              <a:rPr lang="fr-FR" sz="2800" dirty="0">
                <a:solidFill>
                  <a:schemeClr val="tx1">
                    <a:lumMod val="75000"/>
                    <a:lumOff val="25000"/>
                  </a:schemeClr>
                </a:solidFill>
              </a:rPr>
            </a:br>
            <a:r>
              <a:rPr lang="fr-FR" sz="2000" dirty="0">
                <a:solidFill>
                  <a:schemeClr val="tx1">
                    <a:lumMod val="75000"/>
                    <a:lumOff val="25000"/>
                  </a:schemeClr>
                </a:solidFill>
              </a:rPr>
              <a:t> </a:t>
            </a:r>
            <a:endParaRPr lang="fr-FR" sz="2800" dirty="0">
              <a:solidFill>
                <a:schemeClr val="tx1">
                  <a:lumMod val="75000"/>
                  <a:lumOff val="25000"/>
                </a:schemeClr>
              </a:solidFill>
            </a:endParaRPr>
          </a:p>
        </p:txBody>
      </p:sp>
      <p:cxnSp>
        <p:nvCxnSpPr>
          <p:cNvPr id="14" name="Connecteur droit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A997C66-4ED4-4017-9439-1D07ED31D783}"/>
              </a:ext>
            </a:extLst>
          </p:cNvPr>
          <p:cNvSpPr/>
          <p:nvPr/>
        </p:nvSpPr>
        <p:spPr>
          <a:xfrm>
            <a:off x="930020" y="2776756"/>
            <a:ext cx="8742486" cy="1144993"/>
          </a:xfrm>
          <a:prstGeom prst="rect">
            <a:avLst/>
          </a:prstGeom>
        </p:spPr>
        <p:txBody>
          <a:bodyPr wrap="square" lIns="0" tIns="0" rIns="0" bIns="0" rtlCol="0" anchor="t">
            <a:spAutoFit/>
          </a:bodyPr>
          <a:lstStyle/>
          <a:p>
            <a:pPr rtl="0">
              <a:lnSpc>
                <a:spcPct val="150000"/>
              </a:lnSpc>
            </a:pPr>
            <a:r>
              <a:rPr lang="fr-FR" sz="1600" dirty="0">
                <a:ln w="0"/>
                <a:latin typeface="Times New Roman" panose="02020603050405020304" pitchFamily="18" charset="0"/>
                <a:cs typeface="Times New Roman" panose="02020603050405020304" pitchFamily="18" charset="0"/>
              </a:rPr>
              <a:t>Microsoft Corporation est une multinationale américaine, basée à Washington. </a:t>
            </a:r>
          </a:p>
          <a:p>
            <a:pPr rtl="0">
              <a:lnSpc>
                <a:spcPct val="150000"/>
              </a:lnSpc>
            </a:pPr>
            <a:r>
              <a:rPr lang="fr-FR" sz="1600" dirty="0">
                <a:ln w="0"/>
                <a:latin typeface="Times New Roman" panose="02020603050405020304" pitchFamily="18" charset="0"/>
                <a:cs typeface="Times New Roman" panose="02020603050405020304" pitchFamily="18" charset="0"/>
              </a:rPr>
              <a:t>Elle développe, fabrique, octroie des licences, prend en charge et vend des logiciels informatiques, </a:t>
            </a:r>
          </a:p>
          <a:p>
            <a:pPr rtl="0">
              <a:lnSpc>
                <a:spcPct val="150000"/>
              </a:lnSpc>
            </a:pPr>
            <a:r>
              <a:rPr lang="fr-FR" sz="1600" dirty="0">
                <a:ln w="0"/>
                <a:latin typeface="Times New Roman" panose="02020603050405020304" pitchFamily="18" charset="0"/>
                <a:cs typeface="Times New Roman" panose="02020603050405020304" pitchFamily="18" charset="0"/>
              </a:rPr>
              <a:t>des produits électroniques grand public, des ordinateurs personnels et des services connexes. </a:t>
            </a:r>
            <a:r>
              <a:rPr lang="fr-FR" sz="2000" dirty="0">
                <a:latin typeface="Times New Roman" panose="02020603050405020304" pitchFamily="18" charset="0"/>
                <a:cs typeface="Times New Roman" panose="02020603050405020304" pitchFamily="18" charset="0"/>
              </a:rPr>
              <a:t>(</a:t>
            </a:r>
            <a:r>
              <a:rPr lang="fr-FR" sz="1200" dirty="0">
                <a:solidFill>
                  <a:schemeClr val="bg1">
                    <a:lumMod val="65000"/>
                  </a:schemeClr>
                </a:solidFill>
                <a:latin typeface="Times New Roman" panose="02020603050405020304" pitchFamily="18" charset="0"/>
                <a:cs typeface="Times New Roman" panose="02020603050405020304" pitchFamily="18" charset="0"/>
              </a:rPr>
              <a:t>Wikipédia</a:t>
            </a:r>
            <a:r>
              <a:rPr lang="fr-FR" sz="2000" dirty="0">
                <a:latin typeface="Times New Roman" panose="02020603050405020304" pitchFamily="18" charset="0"/>
                <a:cs typeface="Times New Roman" panose="02020603050405020304" pitchFamily="18" charset="0"/>
              </a:rPr>
              <a:t>)</a:t>
            </a:r>
            <a:endParaRPr lang="fr-FR" sz="1600" dirty="0">
              <a:ln w="0"/>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1A997C66-4ED4-4017-9439-1D07ED31D783}"/>
              </a:ext>
            </a:extLst>
          </p:cNvPr>
          <p:cNvSpPr/>
          <p:nvPr/>
        </p:nvSpPr>
        <p:spPr>
          <a:xfrm>
            <a:off x="-510983" y="2035845"/>
            <a:ext cx="4268298" cy="322139"/>
          </a:xfrm>
          <a:prstGeom prst="rect">
            <a:avLst/>
          </a:prstGeom>
        </p:spPr>
        <p:txBody>
          <a:bodyPr wrap="square" lIns="0" tIns="0" rIns="0" bIns="0" rtlCol="0" anchor="t">
            <a:spAutoFit/>
          </a:bodyPr>
          <a:lstStyle/>
          <a:p>
            <a:pPr algn="ctr" rtl="0">
              <a:lnSpc>
                <a:spcPts val="1900"/>
              </a:lnSpc>
            </a:pPr>
            <a:r>
              <a:rPr lang="fr-FR" sz="4800" dirty="0">
                <a:ln w="0"/>
                <a:effectLst>
                  <a:outerShdw blurRad="38100" dist="19050" dir="2700000" algn="tl" rotWithShape="0">
                    <a:schemeClr val="dk1">
                      <a:alpha val="40000"/>
                    </a:schemeClr>
                  </a:outerShdw>
                </a:effectLst>
                <a:cs typeface="Segoe UI" panose="020B0502040204020203" pitchFamily="34" charset="0"/>
              </a:rPr>
              <a:t>Microsoft</a:t>
            </a:r>
          </a:p>
        </p:txBody>
      </p:sp>
      <p:pic>
        <p:nvPicPr>
          <p:cNvPr id="12" name="Image 11">
            <a:extLst>
              <a:ext uri="{FF2B5EF4-FFF2-40B4-BE49-F238E27FC236}">
                <a16:creationId xmlns:a16="http://schemas.microsoft.com/office/drawing/2014/main" id="{E27A89EC-7FC9-4E14-90EF-D4B037AA8C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807" y="1331170"/>
            <a:ext cx="1789651" cy="1342238"/>
          </a:xfrm>
          <a:prstGeom prst="rect">
            <a:avLst/>
          </a:prstGeom>
        </p:spPr>
      </p:pic>
      <p:sp>
        <p:nvSpPr>
          <p:cNvPr id="13" name="ZoneTexte 12">
            <a:extLst>
              <a:ext uri="{FF2B5EF4-FFF2-40B4-BE49-F238E27FC236}">
                <a16:creationId xmlns:a16="http://schemas.microsoft.com/office/drawing/2014/main" id="{80C10D7A-8258-4A5E-80E2-3EF457BBC67A}"/>
              </a:ext>
            </a:extLst>
          </p:cNvPr>
          <p:cNvSpPr txBox="1"/>
          <p:nvPr/>
        </p:nvSpPr>
        <p:spPr>
          <a:xfrm>
            <a:off x="930020" y="5251645"/>
            <a:ext cx="8955351" cy="1156086"/>
          </a:xfrm>
          <a:prstGeom prst="rect">
            <a:avLst/>
          </a:prstGeom>
          <a:noFill/>
        </p:spPr>
        <p:txBody>
          <a:bodyPr wrap="square">
            <a:spAutoFit/>
          </a:bodyPr>
          <a:lstStyle/>
          <a:p>
            <a:pPr>
              <a:lnSpc>
                <a:spcPct val="150000"/>
              </a:lnSpc>
            </a:pPr>
            <a:r>
              <a:rPr lang="fr-FR" sz="1600" dirty="0">
                <a:latin typeface="Times New Roman" panose="02020603050405020304" pitchFamily="18" charset="0"/>
                <a:cs typeface="Times New Roman" panose="02020603050405020304" pitchFamily="18" charset="0"/>
              </a:rPr>
              <a:t>Microsoft Exchange Server est un serveur de messagerie et un serveur de calendrier développé par Microsoft. Il fonctionne exclusivement sur les systèmes d'exploitation Windows Server. La première version s'appelait Exchange Server 4.0, pour le positionner comme le successeur du Microsoft (</a:t>
            </a:r>
            <a:r>
              <a:rPr lang="fr-FR" sz="1200" dirty="0">
                <a:solidFill>
                  <a:schemeClr val="bg1">
                    <a:lumMod val="65000"/>
                  </a:schemeClr>
                </a:solidFill>
                <a:latin typeface="Times New Roman" panose="02020603050405020304" pitchFamily="18" charset="0"/>
                <a:cs typeface="Times New Roman" panose="02020603050405020304" pitchFamily="18" charset="0"/>
              </a:rPr>
              <a:t>Wikipédia</a:t>
            </a:r>
            <a:r>
              <a:rPr lang="fr-FR" sz="1600" dirty="0">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7C3D14EB-854A-49F9-8DDF-3E7496140DC0}"/>
              </a:ext>
            </a:extLst>
          </p:cNvPr>
          <p:cNvSpPr/>
          <p:nvPr/>
        </p:nvSpPr>
        <p:spPr>
          <a:xfrm>
            <a:off x="228600" y="4561066"/>
            <a:ext cx="5343042" cy="322139"/>
          </a:xfrm>
          <a:prstGeom prst="rect">
            <a:avLst/>
          </a:prstGeom>
        </p:spPr>
        <p:txBody>
          <a:bodyPr wrap="square" lIns="0" tIns="0" rIns="0" bIns="0" rtlCol="0" anchor="t">
            <a:spAutoFit/>
          </a:bodyPr>
          <a:lstStyle/>
          <a:p>
            <a:pPr algn="ctr" rtl="0">
              <a:lnSpc>
                <a:spcPts val="1900"/>
              </a:lnSpc>
            </a:pPr>
            <a:r>
              <a:rPr lang="fr-FR" sz="4800" dirty="0">
                <a:ln w="0"/>
                <a:effectLst>
                  <a:outerShdw blurRad="38100" dist="19050" dir="2700000" algn="tl" rotWithShape="0">
                    <a:schemeClr val="dk1">
                      <a:alpha val="40000"/>
                    </a:schemeClr>
                  </a:outerShdw>
                </a:effectLst>
                <a:cs typeface="Segoe UI" panose="020B0502040204020203" pitchFamily="34" charset="0"/>
              </a:rPr>
              <a:t>Microsoft Exchange</a:t>
            </a:r>
          </a:p>
        </p:txBody>
      </p:sp>
      <p:pic>
        <p:nvPicPr>
          <p:cNvPr id="9" name="Image 8">
            <a:extLst>
              <a:ext uri="{FF2B5EF4-FFF2-40B4-BE49-F238E27FC236}">
                <a16:creationId xmlns:a16="http://schemas.microsoft.com/office/drawing/2014/main" id="{4E3449F4-781A-4A31-82B6-AA7EB6C755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8981" y="3986852"/>
            <a:ext cx="1077155" cy="1077155"/>
          </a:xfrm>
          <a:prstGeom prst="rect">
            <a:avLst/>
          </a:prstGeom>
        </p:spPr>
      </p:pic>
    </p:spTree>
    <p:extLst>
      <p:ext uri="{BB962C8B-B14F-4D97-AF65-F5344CB8AC3E}">
        <p14:creationId xmlns:p14="http://schemas.microsoft.com/office/powerpoint/2010/main" val="1061713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7C70995F-D8C5-410A-AA8B-1EE172A29454}"/>
              </a:ext>
            </a:extLst>
          </p:cNvPr>
          <p:cNvSpPr>
            <a:spLocks noGrp="1"/>
          </p:cNvSpPr>
          <p:nvPr>
            <p:ph type="title" idx="4294967295"/>
          </p:nvPr>
        </p:nvSpPr>
        <p:spPr>
          <a:xfrm>
            <a:off x="0" y="365125"/>
            <a:ext cx="10515600" cy="1325563"/>
          </a:xfrm>
        </p:spPr>
        <p:txBody>
          <a:bodyPr rtlCol="0"/>
          <a:lstStyle/>
          <a:p>
            <a:r>
              <a:rPr lang="fr-FR" dirty="0"/>
              <a:t>Analyse du projet : diapositive </a:t>
            </a:r>
            <a:r>
              <a:rPr lang="fr" dirty="0"/>
              <a:t>10</a:t>
            </a:r>
          </a:p>
        </p:txBody>
      </p:sp>
      <p:cxnSp>
        <p:nvCxnSpPr>
          <p:cNvPr id="8" name="Connecteur droit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re 1">
            <a:extLst>
              <a:ext uri="{FF2B5EF4-FFF2-40B4-BE49-F238E27FC236}">
                <a16:creationId xmlns:a16="http://schemas.microsoft.com/office/drawing/2014/main" id="{4E3F5479-058B-4FA8-92E9-18CAB8CDC5C5}"/>
              </a:ext>
            </a:extLst>
          </p:cNvPr>
          <p:cNvSpPr txBox="1">
            <a:spLocks/>
          </p:cNvSpPr>
          <p:nvPr/>
        </p:nvSpPr>
        <p:spPr>
          <a:xfrm>
            <a:off x="228600" y="190500"/>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fr-FR" sz="2800" dirty="0">
                <a:solidFill>
                  <a:schemeClr val="tx1">
                    <a:lumMod val="75000"/>
                    <a:lumOff val="25000"/>
                  </a:schemeClr>
                </a:solidFill>
              </a:rPr>
              <a:t>TP</a:t>
            </a:r>
          </a:p>
        </p:txBody>
      </p:sp>
      <p:cxnSp>
        <p:nvCxnSpPr>
          <p:cNvPr id="14" name="Connecteur droit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A997C66-4ED4-4017-9439-1D07ED31D783}"/>
              </a:ext>
            </a:extLst>
          </p:cNvPr>
          <p:cNvSpPr/>
          <p:nvPr/>
        </p:nvSpPr>
        <p:spPr>
          <a:xfrm>
            <a:off x="955133" y="642800"/>
            <a:ext cx="10706777" cy="1987082"/>
          </a:xfrm>
          <a:prstGeom prst="rect">
            <a:avLst/>
          </a:prstGeom>
        </p:spPr>
        <p:txBody>
          <a:bodyPr wrap="square" lIns="0" tIns="0" rIns="0" bIns="0" rtlCol="0" anchor="t">
            <a:spAutoFit/>
          </a:bodyPr>
          <a:lstStyle/>
          <a:p>
            <a:pPr marL="285750" indent="-285750" rtl="0">
              <a:lnSpc>
                <a:spcPct val="150000"/>
              </a:lnSpc>
              <a:buFont typeface="Wingdings" panose="05000000000000000000" pitchFamily="2" charset="2"/>
              <a:buChar char="Ø"/>
            </a:pPr>
            <a:r>
              <a:rPr lang="fr-FR" sz="2400" dirty="0">
                <a:ln w="0"/>
                <a:latin typeface="Times New Roman" panose="02020603050405020304" pitchFamily="18" charset="0"/>
                <a:cs typeface="Times New Roman" panose="02020603050405020304" pitchFamily="18" charset="0"/>
              </a:rPr>
              <a:t>Prérequis:</a:t>
            </a:r>
          </a:p>
          <a:p>
            <a:pPr rtl="0">
              <a:lnSpc>
                <a:spcPct val="150000"/>
              </a:lnSpc>
            </a:pPr>
            <a:endParaRPr lang="fr-FR" sz="1600" dirty="0">
              <a:ln w="0"/>
              <a:latin typeface="Times New Roman" panose="02020603050405020304" pitchFamily="18" charset="0"/>
              <a:cs typeface="Times New Roman" panose="02020603050405020304" pitchFamily="18" charset="0"/>
            </a:endParaRPr>
          </a:p>
          <a:p>
            <a:pPr marL="1200150" lvl="2" indent="-285750">
              <a:lnSpc>
                <a:spcPct val="150000"/>
              </a:lnSpc>
              <a:buFont typeface="Arial" panose="020B0604020202020204" pitchFamily="34" charset="0"/>
              <a:buChar char="•"/>
            </a:pPr>
            <a:r>
              <a:rPr lang="fr-FR" sz="1600" dirty="0">
                <a:ln w="0"/>
                <a:latin typeface="Times New Roman" panose="02020603050405020304" pitchFamily="18" charset="0"/>
                <a:cs typeface="Times New Roman" panose="02020603050405020304" pitchFamily="18" charset="0"/>
              </a:rPr>
              <a:t>Installer 2 serveurs Windows Server 2016, Le premier doit contenir 2 disques durs (ou 2 partitions distinctes).</a:t>
            </a:r>
          </a:p>
          <a:p>
            <a:pPr marL="1200150" lvl="2" indent="-285750">
              <a:lnSpc>
                <a:spcPct val="150000"/>
              </a:lnSpc>
              <a:buFont typeface="Arial" panose="020B0604020202020204" pitchFamily="34" charset="0"/>
              <a:buChar char="•"/>
            </a:pPr>
            <a:r>
              <a:rPr lang="fr-FR" sz="1600" dirty="0">
                <a:ln w="0"/>
                <a:latin typeface="Times New Roman" panose="02020603050405020304" pitchFamily="18" charset="0"/>
                <a:cs typeface="Times New Roman" panose="02020603050405020304" pitchFamily="18" charset="0"/>
              </a:rPr>
              <a:t>Nomenclature : SRVAD (serveur AD) et SRVMAIL (serveur mail) par exemple.</a:t>
            </a:r>
          </a:p>
          <a:p>
            <a:pPr marL="1200150" lvl="2" indent="-285750">
              <a:lnSpc>
                <a:spcPct val="150000"/>
              </a:lnSpc>
              <a:buFont typeface="Arial" panose="020B0604020202020204" pitchFamily="34" charset="0"/>
              <a:buChar char="•"/>
            </a:pPr>
            <a:r>
              <a:rPr lang="fr-FR" sz="1600" dirty="0">
                <a:ln w="0"/>
                <a:latin typeface="Times New Roman" panose="02020603050405020304" pitchFamily="18" charset="0"/>
                <a:cs typeface="Times New Roman" panose="02020603050405020304" pitchFamily="18" charset="0"/>
              </a:rPr>
              <a:t>Configurer le réseau.</a:t>
            </a:r>
          </a:p>
        </p:txBody>
      </p:sp>
      <p:pic>
        <p:nvPicPr>
          <p:cNvPr id="6" name="Image 5">
            <a:extLst>
              <a:ext uri="{FF2B5EF4-FFF2-40B4-BE49-F238E27FC236}">
                <a16:creationId xmlns:a16="http://schemas.microsoft.com/office/drawing/2014/main" id="{8301D5EA-5FC7-4FAA-BD39-F94E8F554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222" y="3169079"/>
            <a:ext cx="1055677" cy="1628759"/>
          </a:xfrm>
          <a:prstGeom prst="rect">
            <a:avLst/>
          </a:prstGeom>
        </p:spPr>
      </p:pic>
      <p:pic>
        <p:nvPicPr>
          <p:cNvPr id="12" name="Image 11">
            <a:extLst>
              <a:ext uri="{FF2B5EF4-FFF2-40B4-BE49-F238E27FC236}">
                <a16:creationId xmlns:a16="http://schemas.microsoft.com/office/drawing/2014/main" id="{2110111A-E792-4D45-80FE-2F0F83346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673" y="3222351"/>
            <a:ext cx="1062234" cy="1628759"/>
          </a:xfrm>
          <a:prstGeom prst="rect">
            <a:avLst/>
          </a:prstGeom>
        </p:spPr>
      </p:pic>
      <p:sp>
        <p:nvSpPr>
          <p:cNvPr id="15" name="ZoneTexte 14">
            <a:extLst>
              <a:ext uri="{FF2B5EF4-FFF2-40B4-BE49-F238E27FC236}">
                <a16:creationId xmlns:a16="http://schemas.microsoft.com/office/drawing/2014/main" id="{B79E5CCD-28F2-4ED4-AC80-6D1ED81E24FA}"/>
              </a:ext>
            </a:extLst>
          </p:cNvPr>
          <p:cNvSpPr txBox="1"/>
          <p:nvPr/>
        </p:nvSpPr>
        <p:spPr>
          <a:xfrm>
            <a:off x="8746552" y="2853019"/>
            <a:ext cx="1459010" cy="369332"/>
          </a:xfrm>
          <a:prstGeom prst="rect">
            <a:avLst/>
          </a:prstGeom>
          <a:noFill/>
        </p:spPr>
        <p:txBody>
          <a:bodyPr wrap="square">
            <a:spAutoFit/>
          </a:bodyPr>
          <a:lstStyle/>
          <a:p>
            <a:r>
              <a:rPr lang="fr-FR" sz="1800" b="1" dirty="0">
                <a:ln w="0"/>
                <a:solidFill>
                  <a:srgbClr val="0070C0"/>
                </a:solidFill>
                <a:latin typeface="Times New Roman" panose="02020603050405020304" pitchFamily="18" charset="0"/>
                <a:cs typeface="Times New Roman" panose="02020603050405020304" pitchFamily="18" charset="0"/>
              </a:rPr>
              <a:t>Serveur AD </a:t>
            </a:r>
            <a:endParaRPr lang="fr-FR" b="1" dirty="0">
              <a:solidFill>
                <a:srgbClr val="0070C0"/>
              </a:solidFill>
            </a:endParaRPr>
          </a:p>
        </p:txBody>
      </p:sp>
      <p:sp>
        <p:nvSpPr>
          <p:cNvPr id="16" name="ZoneTexte 15">
            <a:extLst>
              <a:ext uri="{FF2B5EF4-FFF2-40B4-BE49-F238E27FC236}">
                <a16:creationId xmlns:a16="http://schemas.microsoft.com/office/drawing/2014/main" id="{2AF767DA-B0B9-4B68-8FDA-3606CD978580}"/>
              </a:ext>
            </a:extLst>
          </p:cNvPr>
          <p:cNvSpPr txBox="1"/>
          <p:nvPr/>
        </p:nvSpPr>
        <p:spPr>
          <a:xfrm>
            <a:off x="2326753" y="2890770"/>
            <a:ext cx="1585313" cy="369332"/>
          </a:xfrm>
          <a:prstGeom prst="rect">
            <a:avLst/>
          </a:prstGeom>
          <a:noFill/>
        </p:spPr>
        <p:txBody>
          <a:bodyPr wrap="square">
            <a:spAutoFit/>
          </a:bodyPr>
          <a:lstStyle/>
          <a:p>
            <a:r>
              <a:rPr lang="fr-FR" sz="1800" b="1" dirty="0">
                <a:ln w="0"/>
                <a:solidFill>
                  <a:srgbClr val="0070C0"/>
                </a:solidFill>
                <a:latin typeface="Times New Roman" panose="02020603050405020304" pitchFamily="18" charset="0"/>
                <a:cs typeface="Times New Roman" panose="02020603050405020304" pitchFamily="18" charset="0"/>
              </a:rPr>
              <a:t>Serveur Mail </a:t>
            </a:r>
            <a:endParaRPr lang="fr-FR" b="1" dirty="0">
              <a:solidFill>
                <a:srgbClr val="0070C0"/>
              </a:solidFill>
            </a:endParaRPr>
          </a:p>
        </p:txBody>
      </p:sp>
      <p:sp>
        <p:nvSpPr>
          <p:cNvPr id="18" name="ZoneTexte 17">
            <a:extLst>
              <a:ext uri="{FF2B5EF4-FFF2-40B4-BE49-F238E27FC236}">
                <a16:creationId xmlns:a16="http://schemas.microsoft.com/office/drawing/2014/main" id="{9BDC8BDD-96B7-491B-99BA-2A5F5A9AA67C}"/>
              </a:ext>
            </a:extLst>
          </p:cNvPr>
          <p:cNvSpPr txBox="1"/>
          <p:nvPr/>
        </p:nvSpPr>
        <p:spPr>
          <a:xfrm>
            <a:off x="7894043" y="4282021"/>
            <a:ext cx="4246225" cy="1754326"/>
          </a:xfrm>
          <a:prstGeom prst="rect">
            <a:avLst/>
          </a:prstGeom>
          <a:noFill/>
        </p:spPr>
        <p:txBody>
          <a:bodyPr wrap="square">
            <a:spAutoFit/>
          </a:bodyPr>
          <a:lstStyle/>
          <a:p>
            <a:pPr rtl="0"/>
            <a:r>
              <a:rPr lang="fr-FR" sz="1800" dirty="0">
                <a:ln w="0"/>
                <a:latin typeface="Bahnschrift Condensed" panose="020B0502040204020203" pitchFamily="34" charset="0"/>
                <a:cs typeface="Times New Roman" panose="02020603050405020304" pitchFamily="18" charset="0"/>
              </a:rPr>
              <a:t>Nom : SRVAD </a:t>
            </a:r>
          </a:p>
          <a:p>
            <a:pPr rtl="0"/>
            <a:r>
              <a:rPr lang="fr-FR" sz="1800" dirty="0">
                <a:ln w="0"/>
                <a:latin typeface="Bahnschrift Condensed" panose="020B0502040204020203" pitchFamily="34" charset="0"/>
                <a:cs typeface="Times New Roman" panose="02020603050405020304" pitchFamily="18" charset="0"/>
              </a:rPr>
              <a:t>Ram : 2GB</a:t>
            </a:r>
          </a:p>
          <a:p>
            <a:pPr rtl="0"/>
            <a:r>
              <a:rPr lang="fr-FR" dirty="0">
                <a:ln w="0"/>
                <a:latin typeface="Bahnschrift Condensed" panose="020B0502040204020203" pitchFamily="34" charset="0"/>
                <a:cs typeface="Times New Roman" panose="02020603050405020304" pitchFamily="18" charset="0"/>
              </a:rPr>
              <a:t>Nombre processeur :</a:t>
            </a:r>
            <a:r>
              <a:rPr lang="fr-FR" sz="1800" dirty="0">
                <a:ln w="0"/>
                <a:latin typeface="Bahnschrift Condensed" panose="020B0502040204020203" pitchFamily="34" charset="0"/>
                <a:cs typeface="Times New Roman" panose="02020603050405020304" pitchFamily="18" charset="0"/>
              </a:rPr>
              <a:t> 1 </a:t>
            </a:r>
          </a:p>
          <a:p>
            <a:pPr rtl="0"/>
            <a:r>
              <a:rPr lang="fr-FR" sz="1800" dirty="0">
                <a:ln w="0"/>
                <a:latin typeface="Bahnschrift Condensed" panose="020B0502040204020203" pitchFamily="34" charset="0"/>
                <a:cs typeface="Times New Roman" panose="02020603050405020304" pitchFamily="18" charset="0"/>
              </a:rPr>
              <a:t>Stockage: 60GB Disque Dur</a:t>
            </a:r>
          </a:p>
          <a:p>
            <a:pPr rtl="0"/>
            <a:r>
              <a:rPr lang="fr-FR" dirty="0">
                <a:ln w="0"/>
                <a:latin typeface="Bahnschrift Condensed" panose="020B0502040204020203" pitchFamily="34" charset="0"/>
                <a:cs typeface="Times New Roman" panose="02020603050405020304" pitchFamily="18" charset="0"/>
              </a:rPr>
              <a:t>OS : </a:t>
            </a:r>
            <a:r>
              <a:rPr lang="fr-FR" sz="1800" dirty="0">
                <a:ln w="0"/>
                <a:latin typeface="Bahnschrift Condensed" panose="020B0502040204020203" pitchFamily="34" charset="0"/>
                <a:cs typeface="Times New Roman" panose="02020603050405020304" pitchFamily="18" charset="0"/>
              </a:rPr>
              <a:t>Windows server 2016.</a:t>
            </a:r>
          </a:p>
          <a:p>
            <a:pPr rtl="0"/>
            <a:r>
              <a:rPr lang="fr-FR" dirty="0">
                <a:ln w="0"/>
                <a:latin typeface="Bahnschrift Condensed" panose="020B0502040204020203" pitchFamily="34" charset="0"/>
                <a:cs typeface="Times New Roman" panose="02020603050405020304" pitchFamily="18" charset="0"/>
              </a:rPr>
              <a:t>	</a:t>
            </a:r>
            <a:r>
              <a:rPr lang="fr-FR" sz="1400" dirty="0">
                <a:ln w="0"/>
                <a:latin typeface="Bahnschrift Condensed" panose="020B0502040204020203" pitchFamily="34" charset="0"/>
                <a:cs typeface="Times New Roman" panose="02020603050405020304" pitchFamily="18" charset="0"/>
              </a:rPr>
              <a:t>(Version standard avec Expérience utilisateur)</a:t>
            </a:r>
            <a:endParaRPr lang="fr-FR" sz="1800" dirty="0">
              <a:ln w="0"/>
              <a:latin typeface="Bahnschrift Condensed" panose="020B0502040204020203" pitchFamily="34" charset="0"/>
              <a:cs typeface="Times New Roman" panose="02020603050405020304" pitchFamily="18" charset="0"/>
            </a:endParaRPr>
          </a:p>
        </p:txBody>
      </p:sp>
      <p:sp>
        <p:nvSpPr>
          <p:cNvPr id="19" name="ZoneTexte 18">
            <a:extLst>
              <a:ext uri="{FF2B5EF4-FFF2-40B4-BE49-F238E27FC236}">
                <a16:creationId xmlns:a16="http://schemas.microsoft.com/office/drawing/2014/main" id="{E10ADFEC-B911-4EB2-BA8A-4100824A1955}"/>
              </a:ext>
            </a:extLst>
          </p:cNvPr>
          <p:cNvSpPr txBox="1"/>
          <p:nvPr/>
        </p:nvSpPr>
        <p:spPr>
          <a:xfrm>
            <a:off x="748019" y="4280389"/>
            <a:ext cx="5436066" cy="1754326"/>
          </a:xfrm>
          <a:prstGeom prst="rect">
            <a:avLst/>
          </a:prstGeom>
          <a:noFill/>
        </p:spPr>
        <p:txBody>
          <a:bodyPr wrap="square">
            <a:spAutoFit/>
          </a:bodyPr>
          <a:lstStyle/>
          <a:p>
            <a:pPr rtl="0"/>
            <a:r>
              <a:rPr lang="fr-FR" sz="1800" dirty="0">
                <a:ln w="0"/>
                <a:latin typeface="Bahnschrift" panose="020B0502040204020203" pitchFamily="34" charset="0"/>
                <a:cs typeface="Times New Roman" panose="02020603050405020304" pitchFamily="18" charset="0"/>
              </a:rPr>
              <a:t>Nom : SRVMAIL </a:t>
            </a:r>
          </a:p>
          <a:p>
            <a:pPr rtl="0"/>
            <a:r>
              <a:rPr lang="fr-FR" sz="1800" dirty="0">
                <a:ln w="0"/>
                <a:latin typeface="Bahnschrift" panose="020B0502040204020203" pitchFamily="34" charset="0"/>
                <a:cs typeface="Times New Roman" panose="02020603050405020304" pitchFamily="18" charset="0"/>
              </a:rPr>
              <a:t>Ram : 8GB</a:t>
            </a:r>
          </a:p>
          <a:p>
            <a:pPr rtl="0"/>
            <a:r>
              <a:rPr lang="fr-FR" dirty="0">
                <a:ln w="0"/>
                <a:latin typeface="Bahnschrift" panose="020B0502040204020203" pitchFamily="34" charset="0"/>
                <a:cs typeface="Times New Roman" panose="02020603050405020304" pitchFamily="18" charset="0"/>
              </a:rPr>
              <a:t>Nombre processeur :</a:t>
            </a:r>
            <a:r>
              <a:rPr lang="fr-FR" sz="1800" dirty="0">
                <a:ln w="0"/>
                <a:latin typeface="Bahnschrift" panose="020B0502040204020203" pitchFamily="34" charset="0"/>
                <a:cs typeface="Times New Roman" panose="02020603050405020304" pitchFamily="18" charset="0"/>
              </a:rPr>
              <a:t> </a:t>
            </a:r>
            <a:r>
              <a:rPr lang="fr-FR" dirty="0">
                <a:ln w="0"/>
                <a:latin typeface="Bahnschrift" panose="020B0502040204020203" pitchFamily="34" charset="0"/>
                <a:cs typeface="Times New Roman" panose="02020603050405020304" pitchFamily="18" charset="0"/>
              </a:rPr>
              <a:t>2</a:t>
            </a:r>
          </a:p>
          <a:p>
            <a:pPr rtl="0"/>
            <a:r>
              <a:rPr lang="fr-FR" sz="1800" dirty="0">
                <a:ln w="0"/>
                <a:latin typeface="Bahnschrift" panose="020B0502040204020203" pitchFamily="34" charset="0"/>
                <a:cs typeface="Times New Roman" panose="02020603050405020304" pitchFamily="18" charset="0"/>
              </a:rPr>
              <a:t>Stockage: 80 + 40 GB Disque Dur </a:t>
            </a:r>
          </a:p>
          <a:p>
            <a:pPr rtl="0"/>
            <a:r>
              <a:rPr lang="fr-FR" dirty="0">
                <a:ln w="0"/>
                <a:latin typeface="Bahnschrift" panose="020B0502040204020203" pitchFamily="34" charset="0"/>
                <a:cs typeface="Times New Roman" panose="02020603050405020304" pitchFamily="18" charset="0"/>
              </a:rPr>
              <a:t>OS : </a:t>
            </a:r>
            <a:r>
              <a:rPr lang="fr-FR" sz="1800" dirty="0">
                <a:ln w="0"/>
                <a:latin typeface="Bahnschrift" panose="020B0502040204020203" pitchFamily="34" charset="0"/>
                <a:cs typeface="Times New Roman" panose="02020603050405020304" pitchFamily="18" charset="0"/>
              </a:rPr>
              <a:t>Windows server 2016.</a:t>
            </a:r>
          </a:p>
          <a:p>
            <a:pPr rtl="0"/>
            <a:r>
              <a:rPr lang="fr-FR" dirty="0">
                <a:ln w="0"/>
                <a:latin typeface="Bahnschrift" panose="020B0502040204020203" pitchFamily="34" charset="0"/>
                <a:cs typeface="Times New Roman" panose="02020603050405020304" pitchFamily="18" charset="0"/>
              </a:rPr>
              <a:t>	</a:t>
            </a:r>
            <a:r>
              <a:rPr lang="fr-FR" sz="1200" dirty="0">
                <a:ln w="0"/>
                <a:latin typeface="Bahnschrift" panose="020B0502040204020203" pitchFamily="34" charset="0"/>
                <a:cs typeface="Times New Roman" panose="02020603050405020304" pitchFamily="18" charset="0"/>
              </a:rPr>
              <a:t>(Version standard avec Expérience utilisateur)</a:t>
            </a:r>
            <a:endParaRPr lang="fr-FR" sz="1800" dirty="0">
              <a:ln w="0"/>
              <a:latin typeface="Bahnschrift"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361774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7C70995F-D8C5-410A-AA8B-1EE172A29454}"/>
              </a:ext>
            </a:extLst>
          </p:cNvPr>
          <p:cNvSpPr>
            <a:spLocks noGrp="1"/>
          </p:cNvSpPr>
          <p:nvPr>
            <p:ph type="title" idx="4294967295"/>
          </p:nvPr>
        </p:nvSpPr>
        <p:spPr>
          <a:xfrm>
            <a:off x="0" y="365125"/>
            <a:ext cx="10515600" cy="1325563"/>
          </a:xfrm>
        </p:spPr>
        <p:txBody>
          <a:bodyPr rtlCol="0"/>
          <a:lstStyle/>
          <a:p>
            <a:r>
              <a:rPr lang="fr-FR" dirty="0"/>
              <a:t>Analyse du projet : diapositive </a:t>
            </a:r>
            <a:r>
              <a:rPr lang="fr" dirty="0"/>
              <a:t>10</a:t>
            </a:r>
          </a:p>
        </p:txBody>
      </p:sp>
      <p:cxnSp>
        <p:nvCxnSpPr>
          <p:cNvPr id="8" name="Connecteur droit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re 1">
            <a:extLst>
              <a:ext uri="{FF2B5EF4-FFF2-40B4-BE49-F238E27FC236}">
                <a16:creationId xmlns:a16="http://schemas.microsoft.com/office/drawing/2014/main" id="{4E3F5479-058B-4FA8-92E9-18CAB8CDC5C5}"/>
              </a:ext>
            </a:extLst>
          </p:cNvPr>
          <p:cNvSpPr txBox="1">
            <a:spLocks/>
          </p:cNvSpPr>
          <p:nvPr/>
        </p:nvSpPr>
        <p:spPr>
          <a:xfrm>
            <a:off x="228600" y="190500"/>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fr-FR" sz="2700" dirty="0">
                <a:solidFill>
                  <a:schemeClr val="tx1">
                    <a:lumMod val="75000"/>
                    <a:lumOff val="25000"/>
                  </a:schemeClr>
                </a:solidFill>
              </a:rPr>
              <a:t>Contrôleur de domaine</a:t>
            </a:r>
          </a:p>
        </p:txBody>
      </p:sp>
      <p:cxnSp>
        <p:nvCxnSpPr>
          <p:cNvPr id="14" name="Connecteur droit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7C5447F4-ECBE-43D2-A0BB-A29C0891165F}"/>
              </a:ext>
            </a:extLst>
          </p:cNvPr>
          <p:cNvSpPr txBox="1"/>
          <p:nvPr/>
        </p:nvSpPr>
        <p:spPr>
          <a:xfrm>
            <a:off x="1916030" y="2453222"/>
            <a:ext cx="4246225" cy="3360022"/>
          </a:xfrm>
          <a:prstGeom prst="rect">
            <a:avLst/>
          </a:prstGeom>
          <a:noFill/>
        </p:spPr>
        <p:txBody>
          <a:bodyPr wrap="square">
            <a:spAutoFit/>
          </a:bodyPr>
          <a:lstStyle/>
          <a:p>
            <a:pPr marL="285750" indent="-285750" rtl="0">
              <a:lnSpc>
                <a:spcPct val="150000"/>
              </a:lnSpc>
              <a:buFont typeface="Arial" panose="020B0604020202020204" pitchFamily="34" charset="0"/>
              <a:buChar char="•"/>
            </a:pPr>
            <a:r>
              <a:rPr lang="fr-FR" sz="1800" dirty="0">
                <a:ln w="0"/>
                <a:latin typeface="Bahnschrift Condensed" panose="020B0502040204020203" pitchFamily="34" charset="0"/>
                <a:cs typeface="Times New Roman" panose="02020603050405020304" pitchFamily="18" charset="0"/>
              </a:rPr>
              <a:t>Installation de Windows </a:t>
            </a:r>
            <a:r>
              <a:rPr lang="fr-FR" dirty="0">
                <a:ln w="0"/>
                <a:latin typeface="Bahnschrift Condensed" panose="020B0502040204020203" pitchFamily="34" charset="0"/>
                <a:cs typeface="Times New Roman" panose="02020603050405020304" pitchFamily="18" charset="0"/>
              </a:rPr>
              <a:t>Server 2016.</a:t>
            </a:r>
          </a:p>
          <a:p>
            <a:pPr marL="285750" indent="-285750">
              <a:lnSpc>
                <a:spcPct val="150000"/>
              </a:lnSpc>
              <a:buFont typeface="Arial" panose="020B0604020202020204" pitchFamily="34" charset="0"/>
              <a:buChar char="•"/>
            </a:pPr>
            <a:r>
              <a:rPr lang="fr-FR" dirty="0">
                <a:ln w="0"/>
                <a:latin typeface="Bahnschrift Condensed" panose="020B0502040204020203" pitchFamily="34" charset="0"/>
                <a:cs typeface="Times New Roman" panose="02020603050405020304" pitchFamily="18" charset="0"/>
              </a:rPr>
              <a:t>Carte réseau en Nat</a:t>
            </a:r>
          </a:p>
          <a:p>
            <a:pPr marL="285750" indent="-285750" rtl="0">
              <a:lnSpc>
                <a:spcPct val="150000"/>
              </a:lnSpc>
              <a:buFont typeface="Arial" panose="020B0604020202020204" pitchFamily="34" charset="0"/>
              <a:buChar char="•"/>
            </a:pPr>
            <a:r>
              <a:rPr lang="fr-FR" dirty="0">
                <a:ln w="0"/>
                <a:latin typeface="Bahnschrift Condensed" panose="020B0502040204020203" pitchFamily="34" charset="0"/>
                <a:cs typeface="Times New Roman" panose="02020603050405020304" pitchFamily="18" charset="0"/>
              </a:rPr>
              <a:t>Ajout du rôle AD DS d’informations ci-dessous :</a:t>
            </a:r>
          </a:p>
          <a:p>
            <a:pPr marL="1200150" lvl="2" indent="-285750">
              <a:lnSpc>
                <a:spcPct val="150000"/>
              </a:lnSpc>
              <a:buFont typeface="Wingdings" panose="05000000000000000000" pitchFamily="2" charset="2"/>
              <a:buChar char="§"/>
            </a:pPr>
            <a:r>
              <a:rPr lang="fr-FR" dirty="0">
                <a:ln w="0"/>
                <a:latin typeface="Bahnschrift Condensed" panose="020B0502040204020203" pitchFamily="34" charset="0"/>
                <a:cs typeface="Times New Roman" panose="02020603050405020304" pitchFamily="18" charset="0"/>
              </a:rPr>
              <a:t>Nom de domaine : </a:t>
            </a:r>
            <a:r>
              <a:rPr lang="fr-FR" dirty="0" err="1">
                <a:ln w="0"/>
                <a:latin typeface="Bahnschrift Condensed" panose="020B0502040204020203" pitchFamily="34" charset="0"/>
                <a:cs typeface="Times New Roman" panose="02020603050405020304" pitchFamily="18" charset="0"/>
              </a:rPr>
              <a:t>formation.local</a:t>
            </a:r>
            <a:endParaRPr lang="fr-FR" dirty="0">
              <a:ln w="0"/>
              <a:latin typeface="Bahnschrift Condensed" panose="020B0502040204020203" pitchFamily="34" charset="0"/>
              <a:cs typeface="Times New Roman" panose="02020603050405020304" pitchFamily="18" charset="0"/>
            </a:endParaRPr>
          </a:p>
          <a:p>
            <a:pPr marL="1200150" lvl="2" indent="-285750">
              <a:lnSpc>
                <a:spcPct val="150000"/>
              </a:lnSpc>
              <a:buFont typeface="Wingdings" panose="05000000000000000000" pitchFamily="2" charset="2"/>
              <a:buChar char="§"/>
            </a:pPr>
            <a:r>
              <a:rPr lang="fr-FR" dirty="0">
                <a:ln w="0"/>
                <a:latin typeface="Bahnschrift Condensed" panose="020B0502040204020203" pitchFamily="34" charset="0"/>
                <a:cs typeface="Times New Roman" panose="02020603050405020304" pitchFamily="18" charset="0"/>
              </a:rPr>
              <a:t>Mot de passe: Insta@2021</a:t>
            </a:r>
          </a:p>
          <a:p>
            <a:pPr marL="1200150" lvl="2" indent="-285750">
              <a:lnSpc>
                <a:spcPct val="150000"/>
              </a:lnSpc>
              <a:buFont typeface="Wingdings" panose="05000000000000000000" pitchFamily="2" charset="2"/>
              <a:buChar char="§"/>
            </a:pPr>
            <a:r>
              <a:rPr lang="fr-FR" dirty="0" err="1">
                <a:ln w="0"/>
                <a:latin typeface="Bahnschrift Condensed" panose="020B0502040204020203" pitchFamily="34" charset="0"/>
                <a:cs typeface="Times New Roman" panose="02020603050405020304" pitchFamily="18" charset="0"/>
              </a:rPr>
              <a:t>NetBios</a:t>
            </a:r>
            <a:r>
              <a:rPr lang="fr-FR" dirty="0">
                <a:ln w="0"/>
                <a:latin typeface="Bahnschrift Condensed" panose="020B0502040204020203" pitchFamily="34" charset="0"/>
                <a:cs typeface="Times New Roman" panose="02020603050405020304" pitchFamily="18" charset="0"/>
              </a:rPr>
              <a:t>: FORMATION</a:t>
            </a:r>
          </a:p>
          <a:p>
            <a:pPr lvl="2">
              <a:lnSpc>
                <a:spcPct val="150000"/>
              </a:lnSpc>
            </a:pPr>
            <a:r>
              <a:rPr lang="fr-FR" dirty="0">
                <a:ln w="0"/>
                <a:latin typeface="Bahnschrift Condensed" panose="020B0502040204020203" pitchFamily="34" charset="0"/>
                <a:cs typeface="Times New Roman" panose="02020603050405020304" pitchFamily="18" charset="0"/>
              </a:rPr>
              <a:t>		</a:t>
            </a:r>
          </a:p>
          <a:p>
            <a:pPr marL="285750" indent="-285750" rtl="0">
              <a:lnSpc>
                <a:spcPct val="150000"/>
              </a:lnSpc>
              <a:buFont typeface="Arial" panose="020B0604020202020204" pitchFamily="34" charset="0"/>
              <a:buChar char="•"/>
            </a:pPr>
            <a:endParaRPr lang="fr-FR" dirty="0">
              <a:ln w="0"/>
              <a:latin typeface="Bahnschrift Condensed" panose="020B0502040204020203" pitchFamily="34" charset="0"/>
              <a:cs typeface="Times New Roman" panose="02020603050405020304" pitchFamily="18" charset="0"/>
            </a:endParaRPr>
          </a:p>
        </p:txBody>
      </p:sp>
      <p:pic>
        <p:nvPicPr>
          <p:cNvPr id="10" name="Image 9">
            <a:extLst>
              <a:ext uri="{FF2B5EF4-FFF2-40B4-BE49-F238E27FC236}">
                <a16:creationId xmlns:a16="http://schemas.microsoft.com/office/drawing/2014/main" id="{B520F356-117F-4BBF-A56E-D3DDDBCD17F7}"/>
              </a:ext>
            </a:extLst>
          </p:cNvPr>
          <p:cNvPicPr>
            <a:picLocks noChangeAspect="1"/>
          </p:cNvPicPr>
          <p:nvPr/>
        </p:nvPicPr>
        <p:blipFill>
          <a:blip r:embed="rId3"/>
          <a:stretch>
            <a:fillRect/>
          </a:stretch>
        </p:blipFill>
        <p:spPr>
          <a:xfrm>
            <a:off x="7296611" y="1478546"/>
            <a:ext cx="3724275" cy="4257675"/>
          </a:xfrm>
          <a:prstGeom prst="rect">
            <a:avLst/>
          </a:prstGeom>
        </p:spPr>
      </p:pic>
    </p:spTree>
    <p:extLst>
      <p:ext uri="{BB962C8B-B14F-4D97-AF65-F5344CB8AC3E}">
        <p14:creationId xmlns:p14="http://schemas.microsoft.com/office/powerpoint/2010/main" val="3828237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7C70995F-D8C5-410A-AA8B-1EE172A29454}"/>
              </a:ext>
            </a:extLst>
          </p:cNvPr>
          <p:cNvSpPr>
            <a:spLocks noGrp="1"/>
          </p:cNvSpPr>
          <p:nvPr>
            <p:ph type="title" idx="4294967295"/>
          </p:nvPr>
        </p:nvSpPr>
        <p:spPr>
          <a:xfrm>
            <a:off x="0" y="365125"/>
            <a:ext cx="10515600" cy="1325563"/>
          </a:xfrm>
        </p:spPr>
        <p:txBody>
          <a:bodyPr rtlCol="0"/>
          <a:lstStyle/>
          <a:p>
            <a:r>
              <a:rPr lang="fr-FR" dirty="0"/>
              <a:t>Analyse du projet : diapositive </a:t>
            </a:r>
            <a:r>
              <a:rPr lang="fr" dirty="0"/>
              <a:t>10</a:t>
            </a:r>
          </a:p>
        </p:txBody>
      </p:sp>
      <p:cxnSp>
        <p:nvCxnSpPr>
          <p:cNvPr id="8" name="Connecteur droit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re 1">
            <a:extLst>
              <a:ext uri="{FF2B5EF4-FFF2-40B4-BE49-F238E27FC236}">
                <a16:creationId xmlns:a16="http://schemas.microsoft.com/office/drawing/2014/main" id="{4E3F5479-058B-4FA8-92E9-18CAB8CDC5C5}"/>
              </a:ext>
            </a:extLst>
          </p:cNvPr>
          <p:cNvSpPr txBox="1">
            <a:spLocks/>
          </p:cNvSpPr>
          <p:nvPr/>
        </p:nvSpPr>
        <p:spPr>
          <a:xfrm>
            <a:off x="228600" y="190500"/>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fr-FR" sz="2700" dirty="0">
                <a:solidFill>
                  <a:schemeClr val="tx1">
                    <a:lumMod val="75000"/>
                    <a:lumOff val="25000"/>
                  </a:schemeClr>
                </a:solidFill>
              </a:rPr>
              <a:t>Contrôleur de domaine</a:t>
            </a:r>
          </a:p>
        </p:txBody>
      </p:sp>
      <p:cxnSp>
        <p:nvCxnSpPr>
          <p:cNvPr id="14" name="Connecteur droit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7C5447F4-ECBE-43D2-A0BB-A29C0891165F}"/>
              </a:ext>
            </a:extLst>
          </p:cNvPr>
          <p:cNvSpPr txBox="1"/>
          <p:nvPr/>
        </p:nvSpPr>
        <p:spPr>
          <a:xfrm>
            <a:off x="1548581" y="1135699"/>
            <a:ext cx="9906000" cy="4266745"/>
          </a:xfrm>
          <a:prstGeom prst="rect">
            <a:avLst/>
          </a:prstGeom>
          <a:noFill/>
        </p:spPr>
        <p:txBody>
          <a:bodyPr wrap="square">
            <a:spAutoFit/>
          </a:bodyPr>
          <a:lstStyle/>
          <a:p>
            <a:pPr marL="285750" indent="-285750" rtl="0">
              <a:lnSpc>
                <a:spcPct val="200000"/>
              </a:lnSpc>
              <a:buFont typeface="Arial" panose="020B0604020202020204" pitchFamily="34" charset="0"/>
              <a:buChar char="•"/>
            </a:pPr>
            <a:endParaRPr lang="fr-FR" sz="1800" dirty="0">
              <a:ln w="0"/>
              <a:latin typeface="Bahnschrift Condensed" panose="020B0502040204020203" pitchFamily="34" charset="0"/>
              <a:cs typeface="Times New Roman" panose="02020603050405020304" pitchFamily="18" charset="0"/>
            </a:endParaRPr>
          </a:p>
          <a:p>
            <a:pPr marL="285750" indent="-285750">
              <a:lnSpc>
                <a:spcPct val="200000"/>
              </a:lnSpc>
              <a:buFont typeface="Arial" panose="020B0604020202020204" pitchFamily="34" charset="0"/>
              <a:buChar char="•"/>
            </a:pPr>
            <a:r>
              <a:rPr lang="fr-FR" dirty="0">
                <a:ln w="0"/>
                <a:latin typeface="Bahnschrift Condensed" panose="020B0502040204020203" pitchFamily="34" charset="0"/>
                <a:cs typeface="Times New Roman" panose="02020603050405020304" pitchFamily="18" charset="0"/>
              </a:rPr>
              <a:t>Installer le .Net 4.7.1</a:t>
            </a:r>
          </a:p>
          <a:p>
            <a:pPr marL="285750" indent="-285750" rtl="0">
              <a:lnSpc>
                <a:spcPct val="200000"/>
              </a:lnSpc>
              <a:buFont typeface="Arial" panose="020B0604020202020204" pitchFamily="34" charset="0"/>
              <a:buChar char="•"/>
            </a:pPr>
            <a:r>
              <a:rPr lang="fr-FR" dirty="0">
                <a:ln w="0"/>
                <a:latin typeface="Bahnschrift Condensed" panose="020B0502040204020203" pitchFamily="34" charset="0"/>
                <a:cs typeface="Times New Roman" panose="02020603050405020304" pitchFamily="18" charset="0"/>
              </a:rPr>
              <a:t>Télécharger et Extraire l’image ExchangeServer2016-x64-cu12 dans un dossier C:\exchange.</a:t>
            </a:r>
          </a:p>
          <a:p>
            <a:pPr marL="285750" indent="-285750">
              <a:lnSpc>
                <a:spcPct val="200000"/>
              </a:lnSpc>
              <a:buFont typeface="Arial" panose="020B0604020202020204" pitchFamily="34" charset="0"/>
              <a:buChar char="•"/>
            </a:pPr>
            <a:r>
              <a:rPr lang="fr-FR" dirty="0">
                <a:ln w="0"/>
                <a:latin typeface="Bahnschrift Condensed" panose="020B0502040204020203" pitchFamily="34" charset="0"/>
                <a:cs typeface="Times New Roman" panose="02020603050405020304" pitchFamily="18" charset="0"/>
              </a:rPr>
              <a:t>Ouvrir CMD en tant qu’administrateur du domaine, entrer dans le dossier C:\exchange.</a:t>
            </a:r>
          </a:p>
          <a:p>
            <a:pPr marL="285750" indent="-285750">
              <a:lnSpc>
                <a:spcPct val="200000"/>
              </a:lnSpc>
              <a:buFont typeface="Arial" panose="020B0604020202020204" pitchFamily="34" charset="0"/>
              <a:buChar char="•"/>
            </a:pPr>
            <a:r>
              <a:rPr lang="fr-FR" dirty="0">
                <a:ln w="0"/>
                <a:latin typeface="Bahnschrift Condensed" panose="020B0502040204020203" pitchFamily="34" charset="0"/>
                <a:cs typeface="Times New Roman" panose="02020603050405020304" pitchFamily="18" charset="0"/>
              </a:rPr>
              <a:t>Taper les commandes ci-dessous :</a:t>
            </a:r>
          </a:p>
          <a:p>
            <a:pPr marL="742950" lvl="1" indent="-285750">
              <a:lnSpc>
                <a:spcPct val="200000"/>
              </a:lnSpc>
              <a:buFont typeface="Wingdings" panose="05000000000000000000" pitchFamily="2" charset="2"/>
              <a:buChar char="§"/>
            </a:pPr>
            <a:r>
              <a:rPr lang="fr-FR" sz="1600" dirty="0">
                <a:ln w="0"/>
                <a:solidFill>
                  <a:srgbClr val="0070C0"/>
                </a:solidFill>
                <a:latin typeface="Aldhabi" panose="01000000000000000000" pitchFamily="2" charset="-78"/>
                <a:cs typeface="Aldhabi" panose="01000000000000000000" pitchFamily="2" charset="-78"/>
              </a:rPr>
              <a:t>Setup.exe /</a:t>
            </a:r>
            <a:r>
              <a:rPr lang="fr-FR" sz="1600" dirty="0" err="1">
                <a:ln w="0"/>
                <a:solidFill>
                  <a:srgbClr val="0070C0"/>
                </a:solidFill>
                <a:latin typeface="Aldhabi" panose="01000000000000000000" pitchFamily="2" charset="-78"/>
                <a:cs typeface="Aldhabi" panose="01000000000000000000" pitchFamily="2" charset="-78"/>
              </a:rPr>
              <a:t>PrepareAD</a:t>
            </a:r>
            <a:r>
              <a:rPr lang="fr-FR" sz="1600" dirty="0">
                <a:ln w="0"/>
                <a:solidFill>
                  <a:srgbClr val="0070C0"/>
                </a:solidFill>
                <a:latin typeface="Aldhabi" panose="01000000000000000000" pitchFamily="2" charset="-78"/>
                <a:cs typeface="Aldhabi" panose="01000000000000000000" pitchFamily="2" charset="-78"/>
              </a:rPr>
              <a:t> /</a:t>
            </a:r>
            <a:r>
              <a:rPr lang="fr-FR" sz="1600" dirty="0" err="1">
                <a:ln w="0"/>
                <a:solidFill>
                  <a:srgbClr val="0070C0"/>
                </a:solidFill>
                <a:latin typeface="Aldhabi" panose="01000000000000000000" pitchFamily="2" charset="-78"/>
                <a:cs typeface="Aldhabi" panose="01000000000000000000" pitchFamily="2" charset="-78"/>
              </a:rPr>
              <a:t>OrganizationName</a:t>
            </a:r>
            <a:r>
              <a:rPr lang="fr-FR" sz="1600" dirty="0">
                <a:ln w="0"/>
                <a:solidFill>
                  <a:srgbClr val="0070C0"/>
                </a:solidFill>
                <a:latin typeface="Aldhabi" panose="01000000000000000000" pitchFamily="2" charset="-78"/>
                <a:cs typeface="Aldhabi" panose="01000000000000000000" pitchFamily="2" charset="-78"/>
              </a:rPr>
              <a:t> : </a:t>
            </a:r>
            <a:r>
              <a:rPr lang="fr-FR" sz="1600" dirty="0">
                <a:ln w="0"/>
                <a:latin typeface="Aldhabi" panose="01000000000000000000" pitchFamily="2" charset="-78"/>
                <a:cs typeface="Aldhabi" panose="01000000000000000000" pitchFamily="2" charset="-78"/>
              </a:rPr>
              <a:t>’’VOTREPRENOM’’ </a:t>
            </a:r>
            <a:r>
              <a:rPr lang="fr-FR" sz="1600" dirty="0">
                <a:ln w="0"/>
                <a:solidFill>
                  <a:srgbClr val="0070C0"/>
                </a:solidFill>
                <a:latin typeface="Aldhabi" panose="01000000000000000000" pitchFamily="2" charset="-78"/>
                <a:cs typeface="Aldhabi" panose="01000000000000000000" pitchFamily="2" charset="-78"/>
              </a:rPr>
              <a:t>/</a:t>
            </a:r>
            <a:r>
              <a:rPr lang="fr-FR" sz="1600" dirty="0" err="1">
                <a:ln w="0"/>
                <a:solidFill>
                  <a:srgbClr val="0070C0"/>
                </a:solidFill>
                <a:latin typeface="Aldhabi" panose="01000000000000000000" pitchFamily="2" charset="-78"/>
                <a:cs typeface="Aldhabi" panose="01000000000000000000" pitchFamily="2" charset="-78"/>
              </a:rPr>
              <a:t>IAcceptExchangeServerLicenseTerms</a:t>
            </a:r>
            <a:r>
              <a:rPr lang="fr-FR" sz="1600" dirty="0">
                <a:ln w="0"/>
                <a:solidFill>
                  <a:srgbClr val="0070C0"/>
                </a:solidFill>
                <a:latin typeface="Aldhabi" panose="01000000000000000000" pitchFamily="2" charset="-78"/>
                <a:cs typeface="Aldhabi" panose="01000000000000000000" pitchFamily="2" charset="-78"/>
              </a:rPr>
              <a:t>   </a:t>
            </a:r>
            <a:r>
              <a:rPr lang="fr-FR" sz="1600" dirty="0">
                <a:ln w="0"/>
                <a:latin typeface="Aldhabi" panose="01000000000000000000" pitchFamily="2" charset="-78"/>
                <a:cs typeface="Aldhabi" panose="01000000000000000000" pitchFamily="2" charset="-78"/>
              </a:rPr>
              <a:t>(Créer la structure Exchange dans l’active directory ).</a:t>
            </a:r>
          </a:p>
          <a:p>
            <a:pPr marL="742950" lvl="1" indent="-285750">
              <a:lnSpc>
                <a:spcPct val="200000"/>
              </a:lnSpc>
              <a:buFont typeface="Wingdings" panose="05000000000000000000" pitchFamily="2" charset="2"/>
              <a:buChar char="§"/>
            </a:pPr>
            <a:r>
              <a:rPr lang="fr-FR" sz="1600" dirty="0">
                <a:ln w="0"/>
                <a:solidFill>
                  <a:srgbClr val="0070C0"/>
                </a:solidFill>
                <a:latin typeface="Aldhabi" panose="01000000000000000000" pitchFamily="2" charset="-78"/>
                <a:cs typeface="Aldhabi" panose="01000000000000000000" pitchFamily="2" charset="-78"/>
              </a:rPr>
              <a:t>Setup.exe /</a:t>
            </a:r>
            <a:r>
              <a:rPr lang="fr-FR" sz="1600" dirty="0" err="1">
                <a:ln w="0"/>
                <a:solidFill>
                  <a:srgbClr val="0070C0"/>
                </a:solidFill>
                <a:latin typeface="Aldhabi" panose="01000000000000000000" pitchFamily="2" charset="-78"/>
                <a:cs typeface="Aldhabi" panose="01000000000000000000" pitchFamily="2" charset="-78"/>
              </a:rPr>
              <a:t>PrepareSchema</a:t>
            </a:r>
            <a:r>
              <a:rPr lang="fr-FR" sz="1600" dirty="0">
                <a:ln w="0"/>
                <a:solidFill>
                  <a:srgbClr val="0070C0"/>
                </a:solidFill>
                <a:latin typeface="Aldhabi" panose="01000000000000000000" pitchFamily="2" charset="-78"/>
                <a:cs typeface="Aldhabi" panose="01000000000000000000" pitchFamily="2" charset="-78"/>
              </a:rPr>
              <a:t> /</a:t>
            </a:r>
            <a:r>
              <a:rPr lang="fr-FR" sz="1600" dirty="0" err="1">
                <a:ln w="0"/>
                <a:solidFill>
                  <a:srgbClr val="0070C0"/>
                </a:solidFill>
                <a:latin typeface="Aldhabi" panose="01000000000000000000" pitchFamily="2" charset="-78"/>
                <a:cs typeface="Aldhabi" panose="01000000000000000000" pitchFamily="2" charset="-78"/>
              </a:rPr>
              <a:t>IAcceptExchangeServerLicenseTerms</a:t>
            </a:r>
            <a:r>
              <a:rPr lang="fr-FR" sz="1600" dirty="0">
                <a:ln w="0"/>
                <a:solidFill>
                  <a:srgbClr val="0070C0"/>
                </a:solidFill>
                <a:latin typeface="Aldhabi" panose="01000000000000000000" pitchFamily="2" charset="-78"/>
                <a:cs typeface="Aldhabi" panose="01000000000000000000" pitchFamily="2" charset="-78"/>
              </a:rPr>
              <a:t> </a:t>
            </a:r>
            <a:r>
              <a:rPr lang="fr-FR" sz="1600" dirty="0">
                <a:ln w="0"/>
                <a:latin typeface="Aldhabi" panose="01000000000000000000" pitchFamily="2" charset="-78"/>
                <a:cs typeface="Aldhabi" panose="01000000000000000000" pitchFamily="2" charset="-78"/>
              </a:rPr>
              <a:t>(Préparer le schéma consistant à mettre à niveau les besoins pour le rôle AD ).</a:t>
            </a:r>
          </a:p>
          <a:p>
            <a:pPr marL="742950" lvl="1" indent="-285750">
              <a:lnSpc>
                <a:spcPct val="200000"/>
              </a:lnSpc>
              <a:buFont typeface="Wingdings" panose="05000000000000000000" pitchFamily="2" charset="2"/>
              <a:buChar char="§"/>
            </a:pPr>
            <a:r>
              <a:rPr lang="fr-FR" sz="1600" dirty="0">
                <a:ln w="0"/>
                <a:solidFill>
                  <a:srgbClr val="0070C0"/>
                </a:solidFill>
                <a:latin typeface="Aldhabi" panose="01000000000000000000" pitchFamily="2" charset="-78"/>
                <a:cs typeface="Aldhabi" panose="01000000000000000000" pitchFamily="2" charset="-78"/>
              </a:rPr>
              <a:t>Setup.exe /</a:t>
            </a:r>
            <a:r>
              <a:rPr lang="fr-FR" sz="1600" dirty="0" err="1">
                <a:ln w="0"/>
                <a:solidFill>
                  <a:srgbClr val="0070C0"/>
                </a:solidFill>
                <a:latin typeface="Aldhabi" panose="01000000000000000000" pitchFamily="2" charset="-78"/>
                <a:cs typeface="Aldhabi" panose="01000000000000000000" pitchFamily="2" charset="-78"/>
              </a:rPr>
              <a:t>PrepareDomain</a:t>
            </a:r>
            <a:r>
              <a:rPr lang="fr-FR" sz="1600" dirty="0">
                <a:ln w="0"/>
                <a:solidFill>
                  <a:srgbClr val="0070C0"/>
                </a:solidFill>
                <a:latin typeface="Aldhabi" panose="01000000000000000000" pitchFamily="2" charset="-78"/>
                <a:cs typeface="Aldhabi" panose="01000000000000000000" pitchFamily="2" charset="-78"/>
              </a:rPr>
              <a:t> /</a:t>
            </a:r>
            <a:r>
              <a:rPr lang="fr-FR" sz="1600" dirty="0" err="1">
                <a:ln w="0"/>
                <a:solidFill>
                  <a:srgbClr val="0070C0"/>
                </a:solidFill>
                <a:latin typeface="Aldhabi" panose="01000000000000000000" pitchFamily="2" charset="-78"/>
                <a:cs typeface="Aldhabi" panose="01000000000000000000" pitchFamily="2" charset="-78"/>
              </a:rPr>
              <a:t>IAcceptExchangeServerLicenseTerms</a:t>
            </a:r>
            <a:r>
              <a:rPr lang="fr-FR" sz="1600" dirty="0">
                <a:ln w="0"/>
                <a:solidFill>
                  <a:srgbClr val="0070C0"/>
                </a:solidFill>
                <a:latin typeface="Aldhabi" panose="01000000000000000000" pitchFamily="2" charset="-78"/>
                <a:cs typeface="Aldhabi" panose="01000000000000000000" pitchFamily="2" charset="-78"/>
              </a:rPr>
              <a:t> </a:t>
            </a:r>
            <a:r>
              <a:rPr lang="fr-FR" sz="1600" dirty="0">
                <a:ln w="0"/>
                <a:latin typeface="Aldhabi" panose="01000000000000000000" pitchFamily="2" charset="-78"/>
                <a:cs typeface="Aldhabi" panose="01000000000000000000" pitchFamily="2" charset="-78"/>
              </a:rPr>
              <a:t>(Préparer le domaine à recevoir Exchange ).</a:t>
            </a:r>
          </a:p>
        </p:txBody>
      </p:sp>
      <p:sp>
        <p:nvSpPr>
          <p:cNvPr id="9" name="ZoneTexte 8">
            <a:extLst>
              <a:ext uri="{FF2B5EF4-FFF2-40B4-BE49-F238E27FC236}">
                <a16:creationId xmlns:a16="http://schemas.microsoft.com/office/drawing/2014/main" id="{DC1AB256-6AC0-469F-8ADB-CCC5E553B3C4}"/>
              </a:ext>
            </a:extLst>
          </p:cNvPr>
          <p:cNvSpPr txBox="1"/>
          <p:nvPr/>
        </p:nvSpPr>
        <p:spPr>
          <a:xfrm>
            <a:off x="9384891" y="6335102"/>
            <a:ext cx="2861186" cy="454804"/>
          </a:xfrm>
          <a:prstGeom prst="rect">
            <a:avLst/>
          </a:prstGeom>
          <a:noFill/>
        </p:spPr>
        <p:txBody>
          <a:bodyPr wrap="square">
            <a:spAutoFit/>
          </a:bodyPr>
          <a:lstStyle/>
          <a:p>
            <a:pPr rtl="0">
              <a:lnSpc>
                <a:spcPct val="200000"/>
              </a:lnSpc>
            </a:pPr>
            <a:r>
              <a:rPr lang="fr-FR" sz="1400" dirty="0">
                <a:ln w="0"/>
                <a:solidFill>
                  <a:srgbClr val="FF0000"/>
                </a:solidFill>
                <a:latin typeface="Arial Rounded MT Bold" panose="020F0704030504030204" pitchFamily="34" charset="0"/>
                <a:cs typeface="Times New Roman" panose="02020603050405020304" pitchFamily="18" charset="0"/>
              </a:rPr>
              <a:t>Important</a:t>
            </a:r>
            <a:r>
              <a:rPr lang="fr-FR" sz="1400" dirty="0">
                <a:ln w="0"/>
                <a:latin typeface="Arial Rounded MT Bold" panose="020F0704030504030204" pitchFamily="34" charset="0"/>
                <a:cs typeface="Times New Roman" panose="02020603050405020304" pitchFamily="18" charset="0"/>
              </a:rPr>
              <a:t> : Créer un snapshot </a:t>
            </a:r>
            <a:endParaRPr lang="fr-FR" sz="1200" dirty="0">
              <a:ln w="0"/>
              <a:latin typeface="Arial Rounded MT Bold" panose="020F0704030504030204" pitchFamily="34" charset="0"/>
              <a:cs typeface="Aldhabi" panose="01000000000000000000" pitchFamily="2" charset="-78"/>
            </a:endParaRPr>
          </a:p>
        </p:txBody>
      </p:sp>
    </p:spTree>
    <p:extLst>
      <p:ext uri="{BB962C8B-B14F-4D97-AF65-F5344CB8AC3E}">
        <p14:creationId xmlns:p14="http://schemas.microsoft.com/office/powerpoint/2010/main" val="823305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7C70995F-D8C5-410A-AA8B-1EE172A29454}"/>
              </a:ext>
            </a:extLst>
          </p:cNvPr>
          <p:cNvSpPr>
            <a:spLocks noGrp="1"/>
          </p:cNvSpPr>
          <p:nvPr>
            <p:ph type="title" idx="4294967295"/>
          </p:nvPr>
        </p:nvSpPr>
        <p:spPr>
          <a:xfrm>
            <a:off x="0" y="365125"/>
            <a:ext cx="10515600" cy="1325563"/>
          </a:xfrm>
        </p:spPr>
        <p:txBody>
          <a:bodyPr rtlCol="0"/>
          <a:lstStyle/>
          <a:p>
            <a:r>
              <a:rPr lang="fr-FR" dirty="0"/>
              <a:t>Analyse du projet : diapositive </a:t>
            </a:r>
            <a:r>
              <a:rPr lang="fr" dirty="0"/>
              <a:t>10</a:t>
            </a:r>
          </a:p>
        </p:txBody>
      </p:sp>
      <p:cxnSp>
        <p:nvCxnSpPr>
          <p:cNvPr id="8" name="Connecteur droit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re 1">
            <a:extLst>
              <a:ext uri="{FF2B5EF4-FFF2-40B4-BE49-F238E27FC236}">
                <a16:creationId xmlns:a16="http://schemas.microsoft.com/office/drawing/2014/main" id="{4E3F5479-058B-4FA8-92E9-18CAB8CDC5C5}"/>
              </a:ext>
            </a:extLst>
          </p:cNvPr>
          <p:cNvSpPr txBox="1">
            <a:spLocks/>
          </p:cNvSpPr>
          <p:nvPr/>
        </p:nvSpPr>
        <p:spPr>
          <a:xfrm>
            <a:off x="228600" y="190500"/>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fr-FR" sz="2700" dirty="0">
                <a:solidFill>
                  <a:schemeClr val="tx1">
                    <a:lumMod val="75000"/>
                    <a:lumOff val="25000"/>
                  </a:schemeClr>
                </a:solidFill>
              </a:rPr>
              <a:t>Serveur mail</a:t>
            </a:r>
          </a:p>
        </p:txBody>
      </p:sp>
      <p:cxnSp>
        <p:nvCxnSpPr>
          <p:cNvPr id="14" name="Connecteur droit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7C5447F4-ECBE-43D2-A0BB-A29C0891165F}"/>
              </a:ext>
            </a:extLst>
          </p:cNvPr>
          <p:cNvSpPr txBox="1"/>
          <p:nvPr/>
        </p:nvSpPr>
        <p:spPr>
          <a:xfrm>
            <a:off x="1916030" y="2453222"/>
            <a:ext cx="4563428" cy="2944524"/>
          </a:xfrm>
          <a:prstGeom prst="rect">
            <a:avLst/>
          </a:prstGeom>
          <a:noFill/>
        </p:spPr>
        <p:txBody>
          <a:bodyPr wrap="square">
            <a:spAutoFit/>
          </a:bodyPr>
          <a:lstStyle/>
          <a:p>
            <a:pPr marL="285750" indent="-285750" rtl="0">
              <a:lnSpc>
                <a:spcPct val="150000"/>
              </a:lnSpc>
              <a:buFont typeface="Arial" panose="020B0604020202020204" pitchFamily="34" charset="0"/>
              <a:buChar char="•"/>
            </a:pPr>
            <a:r>
              <a:rPr lang="fr-FR" sz="1800" dirty="0">
                <a:ln w="0"/>
                <a:latin typeface="Bahnschrift Condensed" panose="020B0502040204020203" pitchFamily="34" charset="0"/>
                <a:cs typeface="Times New Roman" panose="02020603050405020304" pitchFamily="18" charset="0"/>
              </a:rPr>
              <a:t>Installation de Windows </a:t>
            </a:r>
            <a:r>
              <a:rPr lang="fr-FR" dirty="0">
                <a:ln w="0"/>
                <a:latin typeface="Bahnschrift Condensed" panose="020B0502040204020203" pitchFamily="34" charset="0"/>
                <a:cs typeface="Times New Roman" panose="02020603050405020304" pitchFamily="18" charset="0"/>
              </a:rPr>
              <a:t>Server 2016.</a:t>
            </a:r>
          </a:p>
          <a:p>
            <a:pPr marL="285750" indent="-285750">
              <a:lnSpc>
                <a:spcPct val="150000"/>
              </a:lnSpc>
              <a:buFont typeface="Arial" panose="020B0604020202020204" pitchFamily="34" charset="0"/>
              <a:buChar char="•"/>
            </a:pPr>
            <a:r>
              <a:rPr lang="fr-FR" dirty="0">
                <a:ln w="0"/>
                <a:latin typeface="Bahnschrift Condensed" panose="020B0502040204020203" pitchFamily="34" charset="0"/>
                <a:cs typeface="Times New Roman" panose="02020603050405020304" pitchFamily="18" charset="0"/>
              </a:rPr>
              <a:t>Carte réseau en Nat</a:t>
            </a:r>
          </a:p>
          <a:p>
            <a:pPr marL="285750" indent="-285750" rtl="0">
              <a:lnSpc>
                <a:spcPct val="150000"/>
              </a:lnSpc>
              <a:buFont typeface="Arial" panose="020B0604020202020204" pitchFamily="34" charset="0"/>
              <a:buChar char="•"/>
            </a:pPr>
            <a:r>
              <a:rPr lang="fr-FR" dirty="0">
                <a:ln w="0"/>
                <a:latin typeface="Bahnschrift Condensed" panose="020B0502040204020203" pitchFamily="34" charset="0"/>
                <a:cs typeface="Times New Roman" panose="02020603050405020304" pitchFamily="18" charset="0"/>
              </a:rPr>
              <a:t>Ajout de la machine dans le domaine </a:t>
            </a:r>
            <a:r>
              <a:rPr lang="fr-FR" dirty="0" err="1">
                <a:ln w="0"/>
                <a:latin typeface="Bahnschrift Condensed" panose="020B0502040204020203" pitchFamily="34" charset="0"/>
                <a:cs typeface="Times New Roman" panose="02020603050405020304" pitchFamily="18" charset="0"/>
              </a:rPr>
              <a:t>formation.local</a:t>
            </a:r>
            <a:endParaRPr lang="fr-FR" dirty="0">
              <a:ln w="0"/>
              <a:latin typeface="Bahnschrift Condensed" panose="020B0502040204020203" pitchFamily="34" charset="0"/>
              <a:cs typeface="Times New Roman" panose="02020603050405020304" pitchFamily="18" charset="0"/>
            </a:endParaRPr>
          </a:p>
          <a:p>
            <a:pPr marL="285750" indent="-285750">
              <a:lnSpc>
                <a:spcPct val="150000"/>
              </a:lnSpc>
              <a:buFont typeface="Arial" panose="020B0604020202020204" pitchFamily="34" charset="0"/>
              <a:buChar char="•"/>
            </a:pPr>
            <a:r>
              <a:rPr lang="fr-FR" dirty="0">
                <a:ln w="0"/>
                <a:latin typeface="Bahnschrift Condensed" panose="020B0502040204020203" pitchFamily="34" charset="0"/>
                <a:cs typeface="Times New Roman" panose="02020603050405020304" pitchFamily="18" charset="0"/>
              </a:rPr>
              <a:t>Installer le .Net 4.7.1</a:t>
            </a:r>
          </a:p>
          <a:p>
            <a:pPr rtl="0">
              <a:lnSpc>
                <a:spcPct val="150000"/>
              </a:lnSpc>
            </a:pPr>
            <a:endParaRPr lang="fr-FR" dirty="0">
              <a:ln w="0"/>
              <a:latin typeface="Bahnschrift Condensed" panose="020B0502040204020203" pitchFamily="34" charset="0"/>
              <a:cs typeface="Times New Roman" panose="02020603050405020304" pitchFamily="18" charset="0"/>
            </a:endParaRPr>
          </a:p>
          <a:p>
            <a:pPr lvl="2">
              <a:lnSpc>
                <a:spcPct val="150000"/>
              </a:lnSpc>
            </a:pPr>
            <a:r>
              <a:rPr lang="fr-FR" dirty="0">
                <a:ln w="0"/>
                <a:latin typeface="Bahnschrift Condensed" panose="020B0502040204020203" pitchFamily="34" charset="0"/>
                <a:cs typeface="Times New Roman" panose="02020603050405020304" pitchFamily="18" charset="0"/>
              </a:rPr>
              <a:t>		</a:t>
            </a:r>
          </a:p>
          <a:p>
            <a:pPr marL="285750" indent="-285750" rtl="0">
              <a:lnSpc>
                <a:spcPct val="150000"/>
              </a:lnSpc>
              <a:buFont typeface="Arial" panose="020B0604020202020204" pitchFamily="34" charset="0"/>
              <a:buChar char="•"/>
            </a:pPr>
            <a:endParaRPr lang="fr-FR" dirty="0">
              <a:ln w="0"/>
              <a:latin typeface="Bahnschrift Condensed" panose="020B0502040204020203"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8ED0EF1F-D5E4-43DF-9738-91C69C2C4713}"/>
              </a:ext>
            </a:extLst>
          </p:cNvPr>
          <p:cNvPicPr>
            <a:picLocks noChangeAspect="1"/>
          </p:cNvPicPr>
          <p:nvPr/>
        </p:nvPicPr>
        <p:blipFill>
          <a:blip r:embed="rId3"/>
          <a:stretch>
            <a:fillRect/>
          </a:stretch>
        </p:blipFill>
        <p:spPr>
          <a:xfrm>
            <a:off x="7034673" y="1243012"/>
            <a:ext cx="3943350" cy="4371975"/>
          </a:xfrm>
          <a:prstGeom prst="rect">
            <a:avLst/>
          </a:prstGeom>
        </p:spPr>
      </p:pic>
    </p:spTree>
    <p:extLst>
      <p:ext uri="{BB962C8B-B14F-4D97-AF65-F5344CB8AC3E}">
        <p14:creationId xmlns:p14="http://schemas.microsoft.com/office/powerpoint/2010/main" val="3464909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7C70995F-D8C5-410A-AA8B-1EE172A29454}"/>
              </a:ext>
            </a:extLst>
          </p:cNvPr>
          <p:cNvSpPr>
            <a:spLocks noGrp="1"/>
          </p:cNvSpPr>
          <p:nvPr>
            <p:ph type="title" idx="4294967295"/>
          </p:nvPr>
        </p:nvSpPr>
        <p:spPr>
          <a:xfrm>
            <a:off x="0" y="365125"/>
            <a:ext cx="10515600" cy="1325563"/>
          </a:xfrm>
        </p:spPr>
        <p:txBody>
          <a:bodyPr rtlCol="0"/>
          <a:lstStyle/>
          <a:p>
            <a:r>
              <a:rPr lang="fr-FR" dirty="0"/>
              <a:t>Analyse du projet : diapositive </a:t>
            </a:r>
            <a:r>
              <a:rPr lang="fr" dirty="0"/>
              <a:t>10</a:t>
            </a:r>
          </a:p>
        </p:txBody>
      </p:sp>
      <p:cxnSp>
        <p:nvCxnSpPr>
          <p:cNvPr id="8" name="Connecteur droit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re 1">
            <a:extLst>
              <a:ext uri="{FF2B5EF4-FFF2-40B4-BE49-F238E27FC236}">
                <a16:creationId xmlns:a16="http://schemas.microsoft.com/office/drawing/2014/main" id="{4E3F5479-058B-4FA8-92E9-18CAB8CDC5C5}"/>
              </a:ext>
            </a:extLst>
          </p:cNvPr>
          <p:cNvSpPr txBox="1">
            <a:spLocks/>
          </p:cNvSpPr>
          <p:nvPr/>
        </p:nvSpPr>
        <p:spPr>
          <a:xfrm>
            <a:off x="228600" y="190500"/>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fr-FR" sz="2700" dirty="0">
                <a:solidFill>
                  <a:schemeClr val="tx1">
                    <a:lumMod val="75000"/>
                    <a:lumOff val="25000"/>
                  </a:schemeClr>
                </a:solidFill>
              </a:rPr>
              <a:t>Serveur mail</a:t>
            </a:r>
          </a:p>
        </p:txBody>
      </p:sp>
      <p:cxnSp>
        <p:nvCxnSpPr>
          <p:cNvPr id="14" name="Connecteur droit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7C5447F4-ECBE-43D2-A0BB-A29C0891165F}"/>
              </a:ext>
            </a:extLst>
          </p:cNvPr>
          <p:cNvSpPr txBox="1"/>
          <p:nvPr/>
        </p:nvSpPr>
        <p:spPr>
          <a:xfrm>
            <a:off x="3002493" y="983300"/>
            <a:ext cx="6874010" cy="2113527"/>
          </a:xfrm>
          <a:prstGeom prst="rect">
            <a:avLst/>
          </a:prstGeom>
          <a:noFill/>
        </p:spPr>
        <p:txBody>
          <a:bodyPr wrap="square">
            <a:spAutoFit/>
          </a:bodyPr>
          <a:lstStyle/>
          <a:p>
            <a:pPr marL="285750" indent="-285750" rtl="0">
              <a:lnSpc>
                <a:spcPct val="150000"/>
              </a:lnSpc>
              <a:buFont typeface="Arial" panose="020B0604020202020204" pitchFamily="34" charset="0"/>
              <a:buChar char="•"/>
            </a:pPr>
            <a:r>
              <a:rPr lang="fr-FR" sz="1800" dirty="0">
                <a:ln w="0"/>
                <a:latin typeface="Bahnschrift Condensed" panose="020B0502040204020203" pitchFamily="34" charset="0"/>
                <a:cs typeface="Times New Roman" panose="02020603050405020304" pitchFamily="18" charset="0"/>
              </a:rPr>
              <a:t>Se connecter avec un compte administrateur du domaine </a:t>
            </a:r>
            <a:r>
              <a:rPr lang="fr-FR" sz="1800" dirty="0" err="1">
                <a:ln w="0"/>
                <a:latin typeface="Bahnschrift Condensed" panose="020B0502040204020203" pitchFamily="34" charset="0"/>
                <a:cs typeface="Times New Roman" panose="02020603050405020304" pitchFamily="18" charset="0"/>
              </a:rPr>
              <a:t>formation.local</a:t>
            </a:r>
            <a:endParaRPr lang="fr-FR" sz="1800" dirty="0">
              <a:ln w="0"/>
              <a:latin typeface="Bahnschrift Condensed" panose="020B0502040204020203" pitchFamily="34" charset="0"/>
              <a:cs typeface="Times New Roman" panose="02020603050405020304" pitchFamily="18" charset="0"/>
            </a:endParaRPr>
          </a:p>
          <a:p>
            <a:pPr marL="285750" indent="-285750" rtl="0">
              <a:lnSpc>
                <a:spcPct val="150000"/>
              </a:lnSpc>
              <a:buFont typeface="Arial" panose="020B0604020202020204" pitchFamily="34" charset="0"/>
              <a:buChar char="•"/>
            </a:pPr>
            <a:r>
              <a:rPr lang="fr-FR" sz="1800" dirty="0">
                <a:ln w="0"/>
                <a:latin typeface="Bahnschrift Condensed" panose="020B0502040204020203" pitchFamily="34" charset="0"/>
                <a:cs typeface="Times New Roman" panose="02020603050405020304" pitchFamily="18" charset="0"/>
              </a:rPr>
              <a:t>Modifier le mode de démarrage du service de partage TCP afin qu’il démarre automatiquement :</a:t>
            </a:r>
            <a:r>
              <a:rPr lang="fr-FR" dirty="0">
                <a:ln w="0"/>
                <a:latin typeface="Bahnschrift Condensed" panose="020B0502040204020203" pitchFamily="34" charset="0"/>
                <a:cs typeface="Times New Roman" panose="02020603050405020304" pitchFamily="18" charset="0"/>
              </a:rPr>
              <a:t>	 </a:t>
            </a:r>
            <a:r>
              <a:rPr lang="fr-FR" dirty="0">
                <a:ln w="0"/>
                <a:latin typeface="Aldhabi" panose="01000000000000000000" pitchFamily="2" charset="-78"/>
                <a:cs typeface="Aldhabi" panose="01000000000000000000" pitchFamily="2" charset="-78"/>
              </a:rPr>
              <a:t>(Service de partage de ports Net. </a:t>
            </a:r>
            <a:r>
              <a:rPr lang="fr-FR" dirty="0" err="1">
                <a:ln w="0"/>
                <a:latin typeface="Aldhabi" panose="01000000000000000000" pitchFamily="2" charset="-78"/>
                <a:cs typeface="Aldhabi" panose="01000000000000000000" pitchFamily="2" charset="-78"/>
              </a:rPr>
              <a:t>Tcp</a:t>
            </a:r>
            <a:r>
              <a:rPr lang="fr-FR" dirty="0">
                <a:ln w="0"/>
                <a:latin typeface="Aldhabi" panose="01000000000000000000" pitchFamily="2" charset="-78"/>
                <a:cs typeface="Aldhabi" panose="01000000000000000000" pitchFamily="2" charset="-78"/>
              </a:rPr>
              <a:t>)</a:t>
            </a:r>
          </a:p>
          <a:p>
            <a:pPr rtl="0">
              <a:lnSpc>
                <a:spcPct val="150000"/>
              </a:lnSpc>
            </a:pPr>
            <a:r>
              <a:rPr lang="fr-FR" dirty="0">
                <a:ln w="0"/>
                <a:latin typeface="Bahnschrift Condensed" panose="020B0502040204020203" pitchFamily="34" charset="0"/>
                <a:cs typeface="Times New Roman" panose="02020603050405020304" pitchFamily="18" charset="0"/>
              </a:rPr>
              <a:t>	</a:t>
            </a:r>
          </a:p>
          <a:p>
            <a:pPr marL="285750" indent="-285750" rtl="0">
              <a:lnSpc>
                <a:spcPct val="150000"/>
              </a:lnSpc>
              <a:buFont typeface="Arial" panose="020B0604020202020204" pitchFamily="34" charset="0"/>
              <a:buChar char="•"/>
            </a:pPr>
            <a:endParaRPr lang="fr-FR" dirty="0">
              <a:ln w="0"/>
              <a:latin typeface="Bahnschrift Condensed" panose="020B0502040204020203" pitchFamily="34" charset="0"/>
              <a:cs typeface="Times New Roman" panose="02020603050405020304" pitchFamily="18" charset="0"/>
            </a:endParaRPr>
          </a:p>
        </p:txBody>
      </p:sp>
      <p:pic>
        <p:nvPicPr>
          <p:cNvPr id="3" name="Image 2">
            <a:extLst>
              <a:ext uri="{FF2B5EF4-FFF2-40B4-BE49-F238E27FC236}">
                <a16:creationId xmlns:a16="http://schemas.microsoft.com/office/drawing/2014/main" id="{36A99B14-8F86-44F7-BFD3-A3530A8AEC56}"/>
              </a:ext>
            </a:extLst>
          </p:cNvPr>
          <p:cNvPicPr>
            <a:picLocks noChangeAspect="1"/>
          </p:cNvPicPr>
          <p:nvPr/>
        </p:nvPicPr>
        <p:blipFill>
          <a:blip r:embed="rId3"/>
          <a:stretch>
            <a:fillRect/>
          </a:stretch>
        </p:blipFill>
        <p:spPr>
          <a:xfrm>
            <a:off x="3229265" y="2290681"/>
            <a:ext cx="6430297" cy="4393460"/>
          </a:xfrm>
          <a:prstGeom prst="rect">
            <a:avLst/>
          </a:prstGeom>
        </p:spPr>
      </p:pic>
    </p:spTree>
    <p:extLst>
      <p:ext uri="{BB962C8B-B14F-4D97-AF65-F5344CB8AC3E}">
        <p14:creationId xmlns:p14="http://schemas.microsoft.com/office/powerpoint/2010/main" val="2335039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7C70995F-D8C5-410A-AA8B-1EE172A29454}"/>
              </a:ext>
            </a:extLst>
          </p:cNvPr>
          <p:cNvSpPr>
            <a:spLocks noGrp="1"/>
          </p:cNvSpPr>
          <p:nvPr>
            <p:ph type="title" idx="4294967295"/>
          </p:nvPr>
        </p:nvSpPr>
        <p:spPr>
          <a:xfrm>
            <a:off x="0" y="365125"/>
            <a:ext cx="10515600" cy="1325563"/>
          </a:xfrm>
        </p:spPr>
        <p:txBody>
          <a:bodyPr rtlCol="0"/>
          <a:lstStyle/>
          <a:p>
            <a:r>
              <a:rPr lang="fr-FR" dirty="0"/>
              <a:t>Analyse du projet : diapositive </a:t>
            </a:r>
            <a:r>
              <a:rPr lang="fr" dirty="0"/>
              <a:t>10</a:t>
            </a:r>
          </a:p>
        </p:txBody>
      </p:sp>
      <p:cxnSp>
        <p:nvCxnSpPr>
          <p:cNvPr id="8" name="Connecteur droit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re 1">
            <a:extLst>
              <a:ext uri="{FF2B5EF4-FFF2-40B4-BE49-F238E27FC236}">
                <a16:creationId xmlns:a16="http://schemas.microsoft.com/office/drawing/2014/main" id="{4E3F5479-058B-4FA8-92E9-18CAB8CDC5C5}"/>
              </a:ext>
            </a:extLst>
          </p:cNvPr>
          <p:cNvSpPr txBox="1">
            <a:spLocks/>
          </p:cNvSpPr>
          <p:nvPr/>
        </p:nvSpPr>
        <p:spPr>
          <a:xfrm>
            <a:off x="228600" y="190500"/>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fr-FR" sz="2700" dirty="0">
                <a:solidFill>
                  <a:schemeClr val="tx1">
                    <a:lumMod val="75000"/>
                    <a:lumOff val="25000"/>
                  </a:schemeClr>
                </a:solidFill>
              </a:rPr>
              <a:t>Serveur mail</a:t>
            </a:r>
          </a:p>
        </p:txBody>
      </p:sp>
      <p:cxnSp>
        <p:nvCxnSpPr>
          <p:cNvPr id="14" name="Connecteur droit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7C5447F4-ECBE-43D2-A0BB-A29C0891165F}"/>
              </a:ext>
            </a:extLst>
          </p:cNvPr>
          <p:cNvSpPr txBox="1"/>
          <p:nvPr/>
        </p:nvSpPr>
        <p:spPr>
          <a:xfrm>
            <a:off x="2697693" y="1494577"/>
            <a:ext cx="6564294" cy="4524315"/>
          </a:xfrm>
          <a:prstGeom prst="rect">
            <a:avLst/>
          </a:prstGeom>
          <a:noFill/>
        </p:spPr>
        <p:txBody>
          <a:bodyPr wrap="square">
            <a:spAutoFit/>
          </a:bodyPr>
          <a:lstStyle/>
          <a:p>
            <a:pPr marL="285750" indent="-285750" rtl="0">
              <a:lnSpc>
                <a:spcPct val="150000"/>
              </a:lnSpc>
              <a:buFont typeface="Arial" panose="020B0604020202020204" pitchFamily="34" charset="0"/>
              <a:buChar char="•"/>
            </a:pPr>
            <a:r>
              <a:rPr lang="fr-FR" sz="1800" dirty="0">
                <a:ln w="0"/>
                <a:latin typeface="Bahnschrift Condensed" panose="020B0502040204020203" pitchFamily="34" charset="0"/>
                <a:cs typeface="Times New Roman" panose="02020603050405020304" pitchFamily="18" charset="0"/>
              </a:rPr>
              <a:t>Ouvrir PowerShell en tant qu'administrateur du domaine.</a:t>
            </a:r>
          </a:p>
          <a:p>
            <a:pPr marL="285750" indent="-285750" rtl="0">
              <a:lnSpc>
                <a:spcPct val="150000"/>
              </a:lnSpc>
              <a:buFont typeface="Arial" panose="020B0604020202020204" pitchFamily="34" charset="0"/>
              <a:buChar char="•"/>
            </a:pPr>
            <a:r>
              <a:rPr lang="fr-FR" dirty="0">
                <a:ln w="0"/>
                <a:latin typeface="Bahnschrift Condensed" panose="020B0502040204020203" pitchFamily="34" charset="0"/>
                <a:cs typeface="Times New Roman" panose="02020603050405020304" pitchFamily="18" charset="0"/>
              </a:rPr>
              <a:t>Taper la commande ci-dessous :</a:t>
            </a:r>
          </a:p>
          <a:p>
            <a:pPr marL="1200150" lvl="2" indent="-285750">
              <a:buFont typeface="Wingdings" panose="05000000000000000000" pitchFamily="2" charset="2"/>
              <a:buChar char="§"/>
            </a:pPr>
            <a:r>
              <a:rPr lang="fr-FR" b="1" dirty="0" err="1">
                <a:ln w="0"/>
                <a:latin typeface="Aldhabi" panose="01000000000000000000" pitchFamily="2" charset="-78"/>
                <a:cs typeface="Aldhabi" panose="01000000000000000000" pitchFamily="2" charset="-78"/>
              </a:rPr>
              <a:t>install-windowsfeature</a:t>
            </a:r>
            <a:r>
              <a:rPr lang="fr-FR" dirty="0">
                <a:ln w="0"/>
                <a:latin typeface="Aldhabi" panose="01000000000000000000" pitchFamily="2" charset="-78"/>
                <a:cs typeface="Aldhabi" panose="01000000000000000000" pitchFamily="2" charset="-78"/>
              </a:rPr>
              <a:t>   NET-Framework-45-Features, RPC-over-HTTP-proxy, RSAT-Clustering, RSAT-Clustering-</a:t>
            </a:r>
            <a:r>
              <a:rPr lang="fr-FR" dirty="0" err="1">
                <a:ln w="0"/>
                <a:latin typeface="Aldhabi" panose="01000000000000000000" pitchFamily="2" charset="-78"/>
                <a:cs typeface="Aldhabi" panose="01000000000000000000" pitchFamily="2" charset="-78"/>
              </a:rPr>
              <a:t>CmdInterface</a:t>
            </a:r>
            <a:r>
              <a:rPr lang="fr-FR" dirty="0">
                <a:ln w="0"/>
                <a:latin typeface="Aldhabi" panose="01000000000000000000" pitchFamily="2" charset="-78"/>
                <a:cs typeface="Aldhabi" panose="01000000000000000000" pitchFamily="2" charset="-78"/>
              </a:rPr>
              <a:t>, RSAT-Clustering-</a:t>
            </a:r>
            <a:r>
              <a:rPr lang="fr-FR" dirty="0" err="1">
                <a:ln w="0"/>
                <a:latin typeface="Aldhabi" panose="01000000000000000000" pitchFamily="2" charset="-78"/>
                <a:cs typeface="Aldhabi" panose="01000000000000000000" pitchFamily="2" charset="-78"/>
              </a:rPr>
              <a:t>Mgmt</a:t>
            </a:r>
            <a:r>
              <a:rPr lang="fr-FR" dirty="0">
                <a:ln w="0"/>
                <a:latin typeface="Aldhabi" panose="01000000000000000000" pitchFamily="2" charset="-78"/>
                <a:cs typeface="Aldhabi" panose="01000000000000000000" pitchFamily="2" charset="-78"/>
              </a:rPr>
              <a:t>, RSAT-Clustering-PowerShell, Web-</a:t>
            </a:r>
            <a:r>
              <a:rPr lang="fr-FR" dirty="0" err="1">
                <a:ln w="0"/>
                <a:latin typeface="Aldhabi" panose="01000000000000000000" pitchFamily="2" charset="-78"/>
                <a:cs typeface="Aldhabi" panose="01000000000000000000" pitchFamily="2" charset="-78"/>
              </a:rPr>
              <a:t>Mgmt</a:t>
            </a:r>
            <a:r>
              <a:rPr lang="fr-FR" dirty="0">
                <a:ln w="0"/>
                <a:latin typeface="Aldhabi" panose="01000000000000000000" pitchFamily="2" charset="-78"/>
                <a:cs typeface="Aldhabi" panose="01000000000000000000" pitchFamily="2" charset="-78"/>
              </a:rPr>
              <a:t>-Console, WAS-Process-Model, Web-Asp-Net45, Web-Basic-</a:t>
            </a:r>
            <a:r>
              <a:rPr lang="fr-FR" dirty="0" err="1">
                <a:ln w="0"/>
                <a:latin typeface="Aldhabi" panose="01000000000000000000" pitchFamily="2" charset="-78"/>
                <a:cs typeface="Aldhabi" panose="01000000000000000000" pitchFamily="2" charset="-78"/>
              </a:rPr>
              <a:t>Auth</a:t>
            </a:r>
            <a:r>
              <a:rPr lang="fr-FR" dirty="0">
                <a:ln w="0"/>
                <a:latin typeface="Aldhabi" panose="01000000000000000000" pitchFamily="2" charset="-78"/>
                <a:cs typeface="Aldhabi" panose="01000000000000000000" pitchFamily="2" charset="-78"/>
              </a:rPr>
              <a:t>, Web-Client-</a:t>
            </a:r>
            <a:r>
              <a:rPr lang="fr-FR" dirty="0" err="1">
                <a:ln w="0"/>
                <a:latin typeface="Aldhabi" panose="01000000000000000000" pitchFamily="2" charset="-78"/>
                <a:cs typeface="Aldhabi" panose="01000000000000000000" pitchFamily="2" charset="-78"/>
              </a:rPr>
              <a:t>Auth</a:t>
            </a:r>
            <a:r>
              <a:rPr lang="fr-FR" dirty="0">
                <a:ln w="0"/>
                <a:latin typeface="Aldhabi" panose="01000000000000000000" pitchFamily="2" charset="-78"/>
                <a:cs typeface="Aldhabi" panose="01000000000000000000" pitchFamily="2" charset="-78"/>
              </a:rPr>
              <a:t>, Web-Digest-</a:t>
            </a:r>
            <a:r>
              <a:rPr lang="fr-FR" dirty="0" err="1">
                <a:ln w="0"/>
                <a:latin typeface="Aldhabi" panose="01000000000000000000" pitchFamily="2" charset="-78"/>
                <a:cs typeface="Aldhabi" panose="01000000000000000000" pitchFamily="2" charset="-78"/>
              </a:rPr>
              <a:t>Auth</a:t>
            </a:r>
            <a:r>
              <a:rPr lang="fr-FR" dirty="0">
                <a:ln w="0"/>
                <a:latin typeface="Aldhabi" panose="01000000000000000000" pitchFamily="2" charset="-78"/>
                <a:cs typeface="Aldhabi" panose="01000000000000000000" pitchFamily="2" charset="-78"/>
              </a:rPr>
              <a:t>, Web-</a:t>
            </a:r>
            <a:r>
              <a:rPr lang="fr-FR" dirty="0" err="1">
                <a:ln w="0"/>
                <a:latin typeface="Aldhabi" panose="01000000000000000000" pitchFamily="2" charset="-78"/>
                <a:cs typeface="Aldhabi" panose="01000000000000000000" pitchFamily="2" charset="-78"/>
              </a:rPr>
              <a:t>Dir</a:t>
            </a:r>
            <a:r>
              <a:rPr lang="fr-FR" dirty="0">
                <a:ln w="0"/>
                <a:latin typeface="Aldhabi" panose="01000000000000000000" pitchFamily="2" charset="-78"/>
                <a:cs typeface="Aldhabi" panose="01000000000000000000" pitchFamily="2" charset="-78"/>
              </a:rPr>
              <a:t>-</a:t>
            </a:r>
            <a:r>
              <a:rPr lang="fr-FR" dirty="0" err="1">
                <a:ln w="0"/>
                <a:latin typeface="Aldhabi" panose="01000000000000000000" pitchFamily="2" charset="-78"/>
                <a:cs typeface="Aldhabi" panose="01000000000000000000" pitchFamily="2" charset="-78"/>
              </a:rPr>
              <a:t>Browsing</a:t>
            </a:r>
            <a:r>
              <a:rPr lang="fr-FR" dirty="0">
                <a:ln w="0"/>
                <a:latin typeface="Aldhabi" panose="01000000000000000000" pitchFamily="2" charset="-78"/>
                <a:cs typeface="Aldhabi" panose="01000000000000000000" pitchFamily="2" charset="-78"/>
              </a:rPr>
              <a:t>, Web-Dyn-Compression, Web-Http-</a:t>
            </a:r>
            <a:r>
              <a:rPr lang="fr-FR" dirty="0" err="1">
                <a:ln w="0"/>
                <a:latin typeface="Aldhabi" panose="01000000000000000000" pitchFamily="2" charset="-78"/>
                <a:cs typeface="Aldhabi" panose="01000000000000000000" pitchFamily="2" charset="-78"/>
              </a:rPr>
              <a:t>Errors</a:t>
            </a:r>
            <a:r>
              <a:rPr lang="fr-FR" dirty="0">
                <a:ln w="0"/>
                <a:latin typeface="Aldhabi" panose="01000000000000000000" pitchFamily="2" charset="-78"/>
                <a:cs typeface="Aldhabi" panose="01000000000000000000" pitchFamily="2" charset="-78"/>
              </a:rPr>
              <a:t>, Web-Http-</a:t>
            </a:r>
            <a:r>
              <a:rPr lang="fr-FR" dirty="0" err="1">
                <a:ln w="0"/>
                <a:latin typeface="Aldhabi" panose="01000000000000000000" pitchFamily="2" charset="-78"/>
                <a:cs typeface="Aldhabi" panose="01000000000000000000" pitchFamily="2" charset="-78"/>
              </a:rPr>
              <a:t>Logging</a:t>
            </a:r>
            <a:r>
              <a:rPr lang="fr-FR" dirty="0">
                <a:ln w="0"/>
                <a:latin typeface="Aldhabi" panose="01000000000000000000" pitchFamily="2" charset="-78"/>
                <a:cs typeface="Aldhabi" panose="01000000000000000000" pitchFamily="2" charset="-78"/>
              </a:rPr>
              <a:t>, Web-Http-</a:t>
            </a:r>
            <a:r>
              <a:rPr lang="fr-FR" dirty="0" err="1">
                <a:ln w="0"/>
                <a:latin typeface="Aldhabi" panose="01000000000000000000" pitchFamily="2" charset="-78"/>
                <a:cs typeface="Aldhabi" panose="01000000000000000000" pitchFamily="2" charset="-78"/>
              </a:rPr>
              <a:t>Redirect</a:t>
            </a:r>
            <a:r>
              <a:rPr lang="fr-FR" dirty="0">
                <a:ln w="0"/>
                <a:latin typeface="Aldhabi" panose="01000000000000000000" pitchFamily="2" charset="-78"/>
                <a:cs typeface="Aldhabi" panose="01000000000000000000" pitchFamily="2" charset="-78"/>
              </a:rPr>
              <a:t>, Web-Http-Tracing, Web-ISAPI-Ext, Web-ISAPI-</a:t>
            </a:r>
            <a:r>
              <a:rPr lang="fr-FR" dirty="0" err="1">
                <a:ln w="0"/>
                <a:latin typeface="Aldhabi" panose="01000000000000000000" pitchFamily="2" charset="-78"/>
                <a:cs typeface="Aldhabi" panose="01000000000000000000" pitchFamily="2" charset="-78"/>
              </a:rPr>
              <a:t>Filter</a:t>
            </a:r>
            <a:r>
              <a:rPr lang="fr-FR" dirty="0">
                <a:ln w="0"/>
                <a:latin typeface="Aldhabi" panose="01000000000000000000" pitchFamily="2" charset="-78"/>
                <a:cs typeface="Aldhabi" panose="01000000000000000000" pitchFamily="2" charset="-78"/>
              </a:rPr>
              <a:t>, Web-</a:t>
            </a:r>
            <a:r>
              <a:rPr lang="fr-FR" dirty="0" err="1">
                <a:ln w="0"/>
                <a:latin typeface="Aldhabi" panose="01000000000000000000" pitchFamily="2" charset="-78"/>
                <a:cs typeface="Aldhabi" panose="01000000000000000000" pitchFamily="2" charset="-78"/>
              </a:rPr>
              <a:t>Lgcy</a:t>
            </a:r>
            <a:r>
              <a:rPr lang="fr-FR" dirty="0">
                <a:ln w="0"/>
                <a:latin typeface="Aldhabi" panose="01000000000000000000" pitchFamily="2" charset="-78"/>
                <a:cs typeface="Aldhabi" panose="01000000000000000000" pitchFamily="2" charset="-78"/>
              </a:rPr>
              <a:t>-</a:t>
            </a:r>
            <a:r>
              <a:rPr lang="fr-FR" dirty="0" err="1">
                <a:ln w="0"/>
                <a:latin typeface="Aldhabi" panose="01000000000000000000" pitchFamily="2" charset="-78"/>
                <a:cs typeface="Aldhabi" panose="01000000000000000000" pitchFamily="2" charset="-78"/>
              </a:rPr>
              <a:t>Mgmt</a:t>
            </a:r>
            <a:r>
              <a:rPr lang="fr-FR" dirty="0">
                <a:ln w="0"/>
                <a:latin typeface="Aldhabi" panose="01000000000000000000" pitchFamily="2" charset="-78"/>
                <a:cs typeface="Aldhabi" panose="01000000000000000000" pitchFamily="2" charset="-78"/>
              </a:rPr>
              <a:t>-Console, Web-</a:t>
            </a:r>
            <a:r>
              <a:rPr lang="fr-FR" dirty="0" err="1">
                <a:ln w="0"/>
                <a:latin typeface="Aldhabi" panose="01000000000000000000" pitchFamily="2" charset="-78"/>
                <a:cs typeface="Aldhabi" panose="01000000000000000000" pitchFamily="2" charset="-78"/>
              </a:rPr>
              <a:t>Metabase</a:t>
            </a:r>
            <a:r>
              <a:rPr lang="fr-FR" dirty="0">
                <a:ln w="0"/>
                <a:latin typeface="Aldhabi" panose="01000000000000000000" pitchFamily="2" charset="-78"/>
                <a:cs typeface="Aldhabi" panose="01000000000000000000" pitchFamily="2" charset="-78"/>
              </a:rPr>
              <a:t>, Web-</a:t>
            </a:r>
            <a:r>
              <a:rPr lang="fr-FR" dirty="0" err="1">
                <a:ln w="0"/>
                <a:latin typeface="Aldhabi" panose="01000000000000000000" pitchFamily="2" charset="-78"/>
                <a:cs typeface="Aldhabi" panose="01000000000000000000" pitchFamily="2" charset="-78"/>
              </a:rPr>
              <a:t>Mgmt</a:t>
            </a:r>
            <a:r>
              <a:rPr lang="fr-FR" dirty="0">
                <a:ln w="0"/>
                <a:latin typeface="Aldhabi" panose="01000000000000000000" pitchFamily="2" charset="-78"/>
                <a:cs typeface="Aldhabi" panose="01000000000000000000" pitchFamily="2" charset="-78"/>
              </a:rPr>
              <a:t>-Console, Web-</a:t>
            </a:r>
            <a:r>
              <a:rPr lang="fr-FR" dirty="0" err="1">
                <a:ln w="0"/>
                <a:latin typeface="Aldhabi" panose="01000000000000000000" pitchFamily="2" charset="-78"/>
                <a:cs typeface="Aldhabi" panose="01000000000000000000" pitchFamily="2" charset="-78"/>
              </a:rPr>
              <a:t>Mgmt</a:t>
            </a:r>
            <a:r>
              <a:rPr lang="fr-FR" dirty="0">
                <a:ln w="0"/>
                <a:latin typeface="Aldhabi" panose="01000000000000000000" pitchFamily="2" charset="-78"/>
                <a:cs typeface="Aldhabi" panose="01000000000000000000" pitchFamily="2" charset="-78"/>
              </a:rPr>
              <a:t>-Service, Web-Net-Ext45, Web-</a:t>
            </a:r>
            <a:r>
              <a:rPr lang="fr-FR" dirty="0" err="1">
                <a:ln w="0"/>
                <a:latin typeface="Aldhabi" panose="01000000000000000000" pitchFamily="2" charset="-78"/>
                <a:cs typeface="Aldhabi" panose="01000000000000000000" pitchFamily="2" charset="-78"/>
              </a:rPr>
              <a:t>Request</a:t>
            </a:r>
            <a:r>
              <a:rPr lang="fr-FR" dirty="0">
                <a:ln w="0"/>
                <a:latin typeface="Aldhabi" panose="01000000000000000000" pitchFamily="2" charset="-78"/>
                <a:cs typeface="Aldhabi" panose="01000000000000000000" pitchFamily="2" charset="-78"/>
              </a:rPr>
              <a:t>-Monitor, Web-Server, Web-Stat-Compression, Web-</a:t>
            </a:r>
            <a:r>
              <a:rPr lang="fr-FR" dirty="0" err="1">
                <a:ln w="0"/>
                <a:latin typeface="Aldhabi" panose="01000000000000000000" pitchFamily="2" charset="-78"/>
                <a:cs typeface="Aldhabi" panose="01000000000000000000" pitchFamily="2" charset="-78"/>
              </a:rPr>
              <a:t>Static</a:t>
            </a:r>
            <a:r>
              <a:rPr lang="fr-FR" dirty="0">
                <a:ln w="0"/>
                <a:latin typeface="Aldhabi" panose="01000000000000000000" pitchFamily="2" charset="-78"/>
                <a:cs typeface="Aldhabi" panose="01000000000000000000" pitchFamily="2" charset="-78"/>
              </a:rPr>
              <a:t>-Content, Web-Windows-</a:t>
            </a:r>
            <a:r>
              <a:rPr lang="fr-FR" dirty="0" err="1">
                <a:ln w="0"/>
                <a:latin typeface="Aldhabi" panose="01000000000000000000" pitchFamily="2" charset="-78"/>
                <a:cs typeface="Aldhabi" panose="01000000000000000000" pitchFamily="2" charset="-78"/>
              </a:rPr>
              <a:t>Auth</a:t>
            </a:r>
            <a:r>
              <a:rPr lang="fr-FR" dirty="0">
                <a:ln w="0"/>
                <a:latin typeface="Aldhabi" panose="01000000000000000000" pitchFamily="2" charset="-78"/>
                <a:cs typeface="Aldhabi" panose="01000000000000000000" pitchFamily="2" charset="-78"/>
              </a:rPr>
              <a:t>, Web-WMI, Windows-Identity-</a:t>
            </a:r>
            <a:r>
              <a:rPr lang="fr-FR" dirty="0" err="1">
                <a:ln w="0"/>
                <a:latin typeface="Aldhabi" panose="01000000000000000000" pitchFamily="2" charset="-78"/>
                <a:cs typeface="Aldhabi" panose="01000000000000000000" pitchFamily="2" charset="-78"/>
              </a:rPr>
              <a:t>Foundation</a:t>
            </a:r>
            <a:r>
              <a:rPr lang="fr-FR" dirty="0">
                <a:ln w="0"/>
                <a:latin typeface="Aldhabi" panose="01000000000000000000" pitchFamily="2" charset="-78"/>
                <a:cs typeface="Aldhabi" panose="01000000000000000000" pitchFamily="2" charset="-78"/>
              </a:rPr>
              <a:t>, RSAT-ADDS</a:t>
            </a:r>
          </a:p>
          <a:p>
            <a:pPr marL="285750" indent="-285750" rtl="0">
              <a:lnSpc>
                <a:spcPct val="150000"/>
              </a:lnSpc>
              <a:buFont typeface="Arial" panose="020B0604020202020204" pitchFamily="34" charset="0"/>
              <a:buChar char="•"/>
            </a:pPr>
            <a:r>
              <a:rPr lang="fr-FR" dirty="0">
                <a:ln w="0"/>
                <a:latin typeface="Bahnschrift Condensed" panose="020B0502040204020203" pitchFamily="34" charset="0"/>
                <a:cs typeface="Times New Roman" panose="02020603050405020304" pitchFamily="18" charset="0"/>
              </a:rPr>
              <a:t>Installer une mise à jour cumulative sur votre serveur 2016 (KB3206632). </a:t>
            </a:r>
            <a:endParaRPr lang="fr-FR" sz="1400" dirty="0">
              <a:ln w="0"/>
              <a:latin typeface="Aldhabi" panose="01000000000000000000" pitchFamily="2" charset="-78"/>
              <a:cs typeface="Aldhabi" panose="01000000000000000000" pitchFamily="2" charset="-78"/>
            </a:endParaRPr>
          </a:p>
          <a:p>
            <a:pPr marL="285750" indent="-285750" rtl="0">
              <a:lnSpc>
                <a:spcPct val="150000"/>
              </a:lnSpc>
              <a:buFont typeface="Arial" panose="020B0604020202020204" pitchFamily="34" charset="0"/>
              <a:buChar char="•"/>
            </a:pPr>
            <a:r>
              <a:rPr lang="fr-FR" dirty="0">
                <a:ln w="0"/>
                <a:latin typeface="Bahnschrift Condensed" panose="020B0502040204020203" pitchFamily="34" charset="0"/>
                <a:cs typeface="Times New Roman" panose="02020603050405020304" pitchFamily="18" charset="0"/>
              </a:rPr>
              <a:t>Télécharger et installer </a:t>
            </a:r>
            <a:r>
              <a:rPr lang="fr-FR" dirty="0" err="1">
                <a:ln w="0"/>
                <a:latin typeface="Bahnschrift Condensed" panose="020B0502040204020203" pitchFamily="34" charset="0"/>
                <a:cs typeface="Times New Roman" panose="02020603050405020304" pitchFamily="18" charset="0"/>
              </a:rPr>
              <a:t>Unified</a:t>
            </a:r>
            <a:r>
              <a:rPr lang="fr-FR" dirty="0">
                <a:ln w="0"/>
                <a:latin typeface="Bahnschrift Condensed" panose="020B0502040204020203" pitchFamily="34" charset="0"/>
                <a:cs typeface="Times New Roman" panose="02020603050405020304" pitchFamily="18" charset="0"/>
              </a:rPr>
              <a:t> Communication </a:t>
            </a:r>
            <a:r>
              <a:rPr lang="fr-FR" dirty="0" err="1">
                <a:ln w="0"/>
                <a:latin typeface="Bahnschrift Condensed" panose="020B0502040204020203" pitchFamily="34" charset="0"/>
                <a:cs typeface="Times New Roman" panose="02020603050405020304" pitchFamily="18" charset="0"/>
              </a:rPr>
              <a:t>Managed</a:t>
            </a:r>
            <a:r>
              <a:rPr lang="fr-FR" dirty="0">
                <a:ln w="0"/>
                <a:latin typeface="Bahnschrift Condensed" panose="020B0502040204020203" pitchFamily="34" charset="0"/>
                <a:cs typeface="Times New Roman" panose="02020603050405020304" pitchFamily="18" charset="0"/>
              </a:rPr>
              <a:t> API Runtime (</a:t>
            </a:r>
            <a:r>
              <a:rPr lang="fr-FR" dirty="0" err="1">
                <a:ln w="0"/>
                <a:latin typeface="Bahnschrift Condensed" panose="020B0502040204020203" pitchFamily="34" charset="0"/>
                <a:cs typeface="Times New Roman" panose="02020603050405020304" pitchFamily="18" charset="0"/>
              </a:rPr>
              <a:t>ucma</a:t>
            </a:r>
            <a:r>
              <a:rPr lang="fr-FR" dirty="0">
                <a:ln w="0"/>
                <a:latin typeface="Bahnschrift Condensed" panose="020B0502040204020203" pitchFamily="34" charset="0"/>
                <a:cs typeface="Times New Roman" panose="02020603050405020304" pitchFamily="18" charset="0"/>
              </a:rPr>
              <a:t>).</a:t>
            </a:r>
          </a:p>
          <a:p>
            <a:pPr rtl="0"/>
            <a:endParaRPr lang="fr-FR" dirty="0">
              <a:ln w="0"/>
              <a:latin typeface="Bahnschrift Condensed"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2581504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hidden="1">
            <a:extLst>
              <a:ext uri="{FF2B5EF4-FFF2-40B4-BE49-F238E27FC236}">
                <a16:creationId xmlns:a16="http://schemas.microsoft.com/office/drawing/2014/main" id="{7C70995F-D8C5-410A-AA8B-1EE172A29454}"/>
              </a:ext>
            </a:extLst>
          </p:cNvPr>
          <p:cNvSpPr>
            <a:spLocks noGrp="1"/>
          </p:cNvSpPr>
          <p:nvPr>
            <p:ph type="title" idx="4294967295"/>
          </p:nvPr>
        </p:nvSpPr>
        <p:spPr>
          <a:xfrm>
            <a:off x="0" y="365125"/>
            <a:ext cx="10515600" cy="1325563"/>
          </a:xfrm>
        </p:spPr>
        <p:txBody>
          <a:bodyPr rtlCol="0"/>
          <a:lstStyle/>
          <a:p>
            <a:r>
              <a:rPr lang="fr-FR" dirty="0"/>
              <a:t>Analyse du projet : diapositive </a:t>
            </a:r>
            <a:r>
              <a:rPr lang="fr" dirty="0"/>
              <a:t>10</a:t>
            </a:r>
          </a:p>
        </p:txBody>
      </p:sp>
      <p:cxnSp>
        <p:nvCxnSpPr>
          <p:cNvPr id="8" name="Connecteur droit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re 1">
            <a:extLst>
              <a:ext uri="{FF2B5EF4-FFF2-40B4-BE49-F238E27FC236}">
                <a16:creationId xmlns:a16="http://schemas.microsoft.com/office/drawing/2014/main" id="{4E3F5479-058B-4FA8-92E9-18CAB8CDC5C5}"/>
              </a:ext>
            </a:extLst>
          </p:cNvPr>
          <p:cNvSpPr txBox="1">
            <a:spLocks/>
          </p:cNvSpPr>
          <p:nvPr/>
        </p:nvSpPr>
        <p:spPr>
          <a:xfrm>
            <a:off x="228600" y="190500"/>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fr-FR" sz="2700" dirty="0">
                <a:solidFill>
                  <a:schemeClr val="tx1">
                    <a:lumMod val="75000"/>
                    <a:lumOff val="25000"/>
                  </a:schemeClr>
                </a:solidFill>
              </a:rPr>
              <a:t>Serveur mail</a:t>
            </a:r>
          </a:p>
        </p:txBody>
      </p:sp>
      <p:cxnSp>
        <p:nvCxnSpPr>
          <p:cNvPr id="14" name="Connecteur droit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7C5447F4-ECBE-43D2-A0BB-A29C0891165F}"/>
              </a:ext>
            </a:extLst>
          </p:cNvPr>
          <p:cNvSpPr txBox="1"/>
          <p:nvPr/>
        </p:nvSpPr>
        <p:spPr>
          <a:xfrm>
            <a:off x="308454" y="1440499"/>
            <a:ext cx="5148449" cy="630942"/>
          </a:xfrm>
          <a:prstGeom prst="rect">
            <a:avLst/>
          </a:prstGeom>
          <a:noFill/>
        </p:spPr>
        <p:txBody>
          <a:bodyPr wrap="square">
            <a:spAutoFit/>
          </a:bodyPr>
          <a:lstStyle/>
          <a:p>
            <a:pPr marL="285750" indent="-285750" rtl="0">
              <a:lnSpc>
                <a:spcPct val="150000"/>
              </a:lnSpc>
              <a:buFont typeface="Arial" panose="020B0604020202020204" pitchFamily="34" charset="0"/>
              <a:buChar char="•"/>
            </a:pPr>
            <a:r>
              <a:rPr lang="fr-FR" sz="1400" dirty="0">
                <a:ln w="0"/>
                <a:latin typeface="Bahnschrift Condensed" panose="020B0502040204020203" pitchFamily="34" charset="0"/>
                <a:cs typeface="Times New Roman" panose="02020603050405020304" pitchFamily="18" charset="0"/>
              </a:rPr>
              <a:t>Exécuter le setup se trouvant à l’intérieur de l’ISO.</a:t>
            </a:r>
          </a:p>
          <a:p>
            <a:pPr rtl="0"/>
            <a:endParaRPr lang="fr-FR" sz="1400" dirty="0">
              <a:ln w="0"/>
              <a:latin typeface="Bahnschrift Condensed" panose="020B0502040204020203" pitchFamily="34" charset="0"/>
              <a:cs typeface="Times New Roman" panose="02020603050405020304" pitchFamily="18" charset="0"/>
            </a:endParaRPr>
          </a:p>
        </p:txBody>
      </p:sp>
      <p:sp>
        <p:nvSpPr>
          <p:cNvPr id="10" name="Titre 1">
            <a:extLst>
              <a:ext uri="{FF2B5EF4-FFF2-40B4-BE49-F238E27FC236}">
                <a16:creationId xmlns:a16="http://schemas.microsoft.com/office/drawing/2014/main" id="{EDD7B958-76C4-49AD-B93F-3DD0A7D7A738}"/>
              </a:ext>
            </a:extLst>
          </p:cNvPr>
          <p:cNvSpPr txBox="1">
            <a:spLocks/>
          </p:cNvSpPr>
          <p:nvPr/>
        </p:nvSpPr>
        <p:spPr>
          <a:xfrm>
            <a:off x="159774" y="522898"/>
            <a:ext cx="11734800" cy="1661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fr-FR" sz="1200" dirty="0">
                <a:solidFill>
                  <a:srgbClr val="FF0000"/>
                </a:solidFill>
              </a:rPr>
              <a:t>Installation Exchange</a:t>
            </a:r>
          </a:p>
        </p:txBody>
      </p:sp>
      <p:pic>
        <p:nvPicPr>
          <p:cNvPr id="3" name="Image 2">
            <a:extLst>
              <a:ext uri="{FF2B5EF4-FFF2-40B4-BE49-F238E27FC236}">
                <a16:creationId xmlns:a16="http://schemas.microsoft.com/office/drawing/2014/main" id="{E1018BF8-39F1-4ECC-A3E5-236F80AD45D1}"/>
              </a:ext>
            </a:extLst>
          </p:cNvPr>
          <p:cNvPicPr>
            <a:picLocks noChangeAspect="1"/>
          </p:cNvPicPr>
          <p:nvPr/>
        </p:nvPicPr>
        <p:blipFill>
          <a:blip r:embed="rId3"/>
          <a:stretch>
            <a:fillRect/>
          </a:stretch>
        </p:blipFill>
        <p:spPr>
          <a:xfrm>
            <a:off x="308454" y="2225329"/>
            <a:ext cx="5427407" cy="4442171"/>
          </a:xfrm>
          <a:prstGeom prst="rect">
            <a:avLst/>
          </a:prstGeom>
        </p:spPr>
      </p:pic>
      <p:pic>
        <p:nvPicPr>
          <p:cNvPr id="5" name="Image 4">
            <a:extLst>
              <a:ext uri="{FF2B5EF4-FFF2-40B4-BE49-F238E27FC236}">
                <a16:creationId xmlns:a16="http://schemas.microsoft.com/office/drawing/2014/main" id="{B23BFA98-FDB5-41FC-A79A-38F718654FC2}"/>
              </a:ext>
            </a:extLst>
          </p:cNvPr>
          <p:cNvPicPr>
            <a:picLocks noChangeAspect="1"/>
          </p:cNvPicPr>
          <p:nvPr/>
        </p:nvPicPr>
        <p:blipFill>
          <a:blip r:embed="rId4"/>
          <a:stretch>
            <a:fillRect/>
          </a:stretch>
        </p:blipFill>
        <p:spPr>
          <a:xfrm>
            <a:off x="6812063" y="2225329"/>
            <a:ext cx="4966981" cy="4203290"/>
          </a:xfrm>
          <a:prstGeom prst="rect">
            <a:avLst/>
          </a:prstGeom>
        </p:spPr>
      </p:pic>
      <p:sp>
        <p:nvSpPr>
          <p:cNvPr id="13" name="ZoneTexte 12">
            <a:extLst>
              <a:ext uri="{FF2B5EF4-FFF2-40B4-BE49-F238E27FC236}">
                <a16:creationId xmlns:a16="http://schemas.microsoft.com/office/drawing/2014/main" id="{10CFD27D-3448-45A9-9709-1AB4501220BF}"/>
              </a:ext>
            </a:extLst>
          </p:cNvPr>
          <p:cNvSpPr txBox="1"/>
          <p:nvPr/>
        </p:nvSpPr>
        <p:spPr>
          <a:xfrm>
            <a:off x="6735097" y="1383778"/>
            <a:ext cx="5148449" cy="954107"/>
          </a:xfrm>
          <a:prstGeom prst="rect">
            <a:avLst/>
          </a:prstGeom>
          <a:noFill/>
        </p:spPr>
        <p:txBody>
          <a:bodyPr wrap="square">
            <a:spAutoFit/>
          </a:bodyPr>
          <a:lstStyle/>
          <a:p>
            <a:pPr marL="285750" indent="-285750" rtl="0">
              <a:lnSpc>
                <a:spcPct val="150000"/>
              </a:lnSpc>
              <a:buFont typeface="Arial" panose="020B0604020202020204" pitchFamily="34" charset="0"/>
              <a:buChar char="•"/>
            </a:pPr>
            <a:r>
              <a:rPr lang="fr-FR" sz="1400" dirty="0">
                <a:ln w="0"/>
                <a:latin typeface="Bahnschrift Condensed" panose="020B0502040204020203" pitchFamily="34" charset="0"/>
                <a:cs typeface="Times New Roman" panose="02020603050405020304" pitchFamily="18" charset="0"/>
              </a:rPr>
              <a:t>Sélectionner «  </a:t>
            </a:r>
            <a:r>
              <a:rPr lang="fr-FR" sz="1400" dirty="0">
                <a:ln w="0"/>
                <a:latin typeface="Aldhabi" panose="01000000000000000000" pitchFamily="2" charset="-78"/>
                <a:cs typeface="Aldhabi" panose="01000000000000000000" pitchFamily="2" charset="-78"/>
              </a:rPr>
              <a:t>Se connecter à internet et vérifier les mises à jour </a:t>
            </a:r>
            <a:r>
              <a:rPr lang="fr-FR" sz="1400" dirty="0">
                <a:ln w="0"/>
                <a:latin typeface="Bahnschrift Condensed" panose="020B0502040204020203" pitchFamily="34" charset="0"/>
                <a:cs typeface="Times New Roman" panose="02020603050405020304" pitchFamily="18" charset="0"/>
              </a:rPr>
              <a:t>» puis Cliquer sur suivant .</a:t>
            </a:r>
          </a:p>
          <a:p>
            <a:pPr rtl="0"/>
            <a:endParaRPr lang="fr-FR" sz="1400" dirty="0">
              <a:ln w="0"/>
              <a:latin typeface="Bahnschrift Condensed"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2480163711"/>
      </p:ext>
    </p:extLst>
  </p:cSld>
  <p:clrMapOvr>
    <a:masterClrMapping/>
  </p:clrMapOvr>
</p:sld>
</file>

<file path=ppt/theme/theme1.xml><?xml version="1.0" encoding="utf-8"?>
<a:theme xmlns:a="http://schemas.openxmlformats.org/drawingml/2006/main" name="Thème Office">
  <a:themeElements>
    <a:clrScheme name="Custom 73">
      <a:dk1>
        <a:srgbClr val="000000"/>
      </a:dk1>
      <a:lt1>
        <a:sysClr val="window" lastClr="FFFFFF"/>
      </a:lt1>
      <a:dk2>
        <a:srgbClr val="585858"/>
      </a:dk2>
      <a:lt2>
        <a:srgbClr val="E3E3E3"/>
      </a:lt2>
      <a:accent1>
        <a:srgbClr val="E20613"/>
      </a:accent1>
      <a:accent2>
        <a:srgbClr val="A9C038"/>
      </a:accent2>
      <a:accent3>
        <a:srgbClr val="11AEC7"/>
      </a:accent3>
      <a:accent4>
        <a:srgbClr val="F59F26"/>
      </a:accent4>
      <a:accent5>
        <a:srgbClr val="0062A9"/>
      </a:accent5>
      <a:accent6>
        <a:srgbClr val="EB6047"/>
      </a:accent6>
      <a:hlink>
        <a:srgbClr val="8ED9F6"/>
      </a:hlink>
      <a:folHlink>
        <a:srgbClr val="C00000"/>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364_TF78455520" id="{1B6B5A3F-3791-4D91-8BCC-053B27B038BF}" vid="{26B24478-322D-4DF5-BC15-C9CB3253BD4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Analyse de projet, des 24Slides</Template>
  <TotalTime>0</TotalTime>
  <Words>738</Words>
  <Application>Microsoft Office PowerPoint</Application>
  <PresentationFormat>Grand écran</PresentationFormat>
  <Paragraphs>114</Paragraphs>
  <Slides>15</Slides>
  <Notes>15</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15</vt:i4>
      </vt:variant>
    </vt:vector>
  </HeadingPairs>
  <TitlesOfParts>
    <vt:vector size="26" baseType="lpstr">
      <vt:lpstr>Aldhabi</vt:lpstr>
      <vt:lpstr>Arial</vt:lpstr>
      <vt:lpstr>Arial Rounded MT Bold</vt:lpstr>
      <vt:lpstr>Bahnschrift</vt:lpstr>
      <vt:lpstr>Bahnschrift Condensed</vt:lpstr>
      <vt:lpstr>Calibri</vt:lpstr>
      <vt:lpstr>Century Gothic</vt:lpstr>
      <vt:lpstr>Segoe UI Light</vt:lpstr>
      <vt:lpstr>Times New Roman</vt:lpstr>
      <vt:lpstr>Wingdings</vt:lpstr>
      <vt:lpstr>Thème Office</vt:lpstr>
      <vt:lpstr>Microsoft Exchange</vt:lpstr>
      <vt:lpstr>Analyse du projet : diapositive 10</vt:lpstr>
      <vt:lpstr>Analyse du projet : diapositive 10</vt:lpstr>
      <vt:lpstr>Analyse du projet : diapositive 10</vt:lpstr>
      <vt:lpstr>Analyse du projet : diapositive 10</vt:lpstr>
      <vt:lpstr>Analyse du projet : diapositive 10</vt:lpstr>
      <vt:lpstr>Analyse du projet : diapositive 10</vt:lpstr>
      <vt:lpstr>Analyse du projet : diapositive 10</vt:lpstr>
      <vt:lpstr>Analyse du projet : diapositive 10</vt:lpstr>
      <vt:lpstr>Analyse du projet : diapositive 10</vt:lpstr>
      <vt:lpstr>Analyse du projet : diapositive 10</vt:lpstr>
      <vt:lpstr>Analyse du projet : diapositive 10</vt:lpstr>
      <vt:lpstr>Analyse du projet : diapositive 10</vt:lpstr>
      <vt:lpstr>Analyse du projet : diapositive 10</vt:lpstr>
      <vt:lpstr>Merci</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2021-02-03T12:43:11Z</dcterms:created>
  <dcterms:modified xsi:type="dcterms:W3CDTF">2021-02-11T13:21:35Z</dcterms:modified>
</cp:coreProperties>
</file>