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48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oit ANSEAUME" userId="4ca20158-2238-48eb-8bb5-10c6e37bbdb4" providerId="ADAL" clId="{D2280858-9F9C-49E3-B02B-DF4FD6AFDAE0}"/>
    <pc:docChg chg="undo custSel addSld modSld">
      <pc:chgData name="Benoit ANSEAUME" userId="4ca20158-2238-48eb-8bb5-10c6e37bbdb4" providerId="ADAL" clId="{D2280858-9F9C-49E3-B02B-DF4FD6AFDAE0}" dt="2023-04-28T11:52:29.336" v="280" actId="20577"/>
      <pc:docMkLst>
        <pc:docMk/>
      </pc:docMkLst>
      <pc:sldChg chg="addSp delSp modSp new mod">
        <pc:chgData name="Benoit ANSEAUME" userId="4ca20158-2238-48eb-8bb5-10c6e37bbdb4" providerId="ADAL" clId="{D2280858-9F9C-49E3-B02B-DF4FD6AFDAE0}" dt="2023-04-28T11:52:29.336" v="280" actId="20577"/>
        <pc:sldMkLst>
          <pc:docMk/>
          <pc:sldMk cId="279762885" sldId="256"/>
        </pc:sldMkLst>
        <pc:spChg chg="del">
          <ac:chgData name="Benoit ANSEAUME" userId="4ca20158-2238-48eb-8bb5-10c6e37bbdb4" providerId="ADAL" clId="{D2280858-9F9C-49E3-B02B-DF4FD6AFDAE0}" dt="2023-04-28T08:35:47.425" v="24" actId="478"/>
          <ac:spMkLst>
            <pc:docMk/>
            <pc:sldMk cId="279762885" sldId="256"/>
            <ac:spMk id="2" creationId="{457A3A50-F4FE-4AB8-A7FB-8666C62DBEC2}"/>
          </ac:spMkLst>
        </pc:spChg>
        <pc:spChg chg="del">
          <ac:chgData name="Benoit ANSEAUME" userId="4ca20158-2238-48eb-8bb5-10c6e37bbdb4" providerId="ADAL" clId="{D2280858-9F9C-49E3-B02B-DF4FD6AFDAE0}" dt="2023-04-28T08:35:50.714" v="25" actId="478"/>
          <ac:spMkLst>
            <pc:docMk/>
            <pc:sldMk cId="279762885" sldId="256"/>
            <ac:spMk id="3" creationId="{7009B961-18EC-4036-9BBA-F59DE43615DF}"/>
          </ac:spMkLst>
        </pc:spChg>
        <pc:spChg chg="add mod">
          <ac:chgData name="Benoit ANSEAUME" userId="4ca20158-2238-48eb-8bb5-10c6e37bbdb4" providerId="ADAL" clId="{D2280858-9F9C-49E3-B02B-DF4FD6AFDAE0}" dt="2023-04-28T08:59:40.280" v="61" actId="1076"/>
          <ac:spMkLst>
            <pc:docMk/>
            <pc:sldMk cId="279762885" sldId="256"/>
            <ac:spMk id="4" creationId="{0CF8ECD0-C118-45AB-8AE3-1374E457F038}"/>
          </ac:spMkLst>
        </pc:spChg>
        <pc:spChg chg="add mod">
          <ac:chgData name="Benoit ANSEAUME" userId="4ca20158-2238-48eb-8bb5-10c6e37bbdb4" providerId="ADAL" clId="{D2280858-9F9C-49E3-B02B-DF4FD6AFDAE0}" dt="2023-04-28T11:52:29.336" v="280" actId="20577"/>
          <ac:spMkLst>
            <pc:docMk/>
            <pc:sldMk cId="279762885" sldId="256"/>
            <ac:spMk id="6" creationId="{36F8ECB3-DC36-41F9-9062-1DC65B3BA25C}"/>
          </ac:spMkLst>
        </pc:spChg>
        <pc:spChg chg="add mod">
          <ac:chgData name="Benoit ANSEAUME" userId="4ca20158-2238-48eb-8bb5-10c6e37bbdb4" providerId="ADAL" clId="{D2280858-9F9C-49E3-B02B-DF4FD6AFDAE0}" dt="2023-04-28T09:10:34.109" v="190" actId="2085"/>
          <ac:spMkLst>
            <pc:docMk/>
            <pc:sldMk cId="279762885" sldId="256"/>
            <ac:spMk id="7" creationId="{350A4830-C85A-4AE2-BFB8-45774491478B}"/>
          </ac:spMkLst>
        </pc:spChg>
        <pc:spChg chg="add mod ord">
          <ac:chgData name="Benoit ANSEAUME" userId="4ca20158-2238-48eb-8bb5-10c6e37bbdb4" providerId="ADAL" clId="{D2280858-9F9C-49E3-B02B-DF4FD6AFDAE0}" dt="2023-04-28T09:10:57.781" v="196" actId="207"/>
          <ac:spMkLst>
            <pc:docMk/>
            <pc:sldMk cId="279762885" sldId="256"/>
            <ac:spMk id="8" creationId="{8E3262E3-4A01-4544-A561-52A2C6E36449}"/>
          </ac:spMkLst>
        </pc:spChg>
        <pc:spChg chg="add mod">
          <ac:chgData name="Benoit ANSEAUME" userId="4ca20158-2238-48eb-8bb5-10c6e37bbdb4" providerId="ADAL" clId="{D2280858-9F9C-49E3-B02B-DF4FD6AFDAE0}" dt="2023-04-28T09:12:02.748" v="202" actId="1076"/>
          <ac:spMkLst>
            <pc:docMk/>
            <pc:sldMk cId="279762885" sldId="256"/>
            <ac:spMk id="9" creationId="{1ABC8526-05E7-45B8-A691-1C9F34017246}"/>
          </ac:spMkLst>
        </pc:spChg>
        <pc:spChg chg="add mod">
          <ac:chgData name="Benoit ANSEAUME" userId="4ca20158-2238-48eb-8bb5-10c6e37bbdb4" providerId="ADAL" clId="{D2280858-9F9C-49E3-B02B-DF4FD6AFDAE0}" dt="2023-04-28T09:12:04.526" v="203" actId="1076"/>
          <ac:spMkLst>
            <pc:docMk/>
            <pc:sldMk cId="279762885" sldId="256"/>
            <ac:spMk id="10" creationId="{0789BFC4-41A8-4395-83D6-A191CB09028F}"/>
          </ac:spMkLst>
        </pc:spChg>
        <pc:spChg chg="add mod">
          <ac:chgData name="Benoit ANSEAUME" userId="4ca20158-2238-48eb-8bb5-10c6e37bbdb4" providerId="ADAL" clId="{D2280858-9F9C-49E3-B02B-DF4FD6AFDAE0}" dt="2023-04-28T09:15:02.619" v="231" actId="1076"/>
          <ac:spMkLst>
            <pc:docMk/>
            <pc:sldMk cId="279762885" sldId="256"/>
            <ac:spMk id="19" creationId="{706FEB00-2761-4F4A-9B30-77C1EF56BED7}"/>
          </ac:spMkLst>
        </pc:spChg>
        <pc:picChg chg="add del mod modCrop">
          <ac:chgData name="Benoit ANSEAUME" userId="4ca20158-2238-48eb-8bb5-10c6e37bbdb4" providerId="ADAL" clId="{D2280858-9F9C-49E3-B02B-DF4FD6AFDAE0}" dt="2023-04-28T09:01:46.162" v="69" actId="478"/>
          <ac:picMkLst>
            <pc:docMk/>
            <pc:sldMk cId="279762885" sldId="256"/>
            <ac:picMk id="5" creationId="{DDE6B0CE-732F-4020-A59B-E2A41DC73734}"/>
          </ac:picMkLst>
        </pc:picChg>
        <pc:picChg chg="add del mod">
          <ac:chgData name="Benoit ANSEAUME" userId="4ca20158-2238-48eb-8bb5-10c6e37bbdb4" providerId="ADAL" clId="{D2280858-9F9C-49E3-B02B-DF4FD6AFDAE0}" dt="2023-04-28T09:13:02.382" v="207"/>
          <ac:picMkLst>
            <pc:docMk/>
            <pc:sldMk cId="279762885" sldId="256"/>
            <ac:picMk id="11" creationId="{ADA76ADC-3517-45AE-8C66-DBAADDB6E720}"/>
          </ac:picMkLst>
        </pc:picChg>
        <pc:picChg chg="add mod ord">
          <ac:chgData name="Benoit ANSEAUME" userId="4ca20158-2238-48eb-8bb5-10c6e37bbdb4" providerId="ADAL" clId="{D2280858-9F9C-49E3-B02B-DF4FD6AFDAE0}" dt="2023-04-28T09:14:41.997" v="226" actId="1076"/>
          <ac:picMkLst>
            <pc:docMk/>
            <pc:sldMk cId="279762885" sldId="256"/>
            <ac:picMk id="13" creationId="{F7B7344C-8ADA-49F3-A007-936260E34EC6}"/>
          </ac:picMkLst>
        </pc:picChg>
        <pc:picChg chg="add del">
          <ac:chgData name="Benoit ANSEAUME" userId="4ca20158-2238-48eb-8bb5-10c6e37bbdb4" providerId="ADAL" clId="{D2280858-9F9C-49E3-B02B-DF4FD6AFDAE0}" dt="2023-04-28T09:13:31.527" v="214"/>
          <ac:picMkLst>
            <pc:docMk/>
            <pc:sldMk cId="279762885" sldId="256"/>
            <ac:picMk id="14" creationId="{415F5326-98F9-471A-AC49-71CEFE25D171}"/>
          </ac:picMkLst>
        </pc:picChg>
        <pc:picChg chg="add mod">
          <ac:chgData name="Benoit ANSEAUME" userId="4ca20158-2238-48eb-8bb5-10c6e37bbdb4" providerId="ADAL" clId="{D2280858-9F9C-49E3-B02B-DF4FD6AFDAE0}" dt="2023-04-28T09:14:41.997" v="226" actId="1076"/>
          <ac:picMkLst>
            <pc:docMk/>
            <pc:sldMk cId="279762885" sldId="256"/>
            <ac:picMk id="16" creationId="{6D10A571-47D5-4C99-8998-F1EBB7185662}"/>
          </ac:picMkLst>
        </pc:picChg>
        <pc:picChg chg="add mod">
          <ac:chgData name="Benoit ANSEAUME" userId="4ca20158-2238-48eb-8bb5-10c6e37bbdb4" providerId="ADAL" clId="{D2280858-9F9C-49E3-B02B-DF4FD6AFDAE0}" dt="2023-04-28T09:14:41.997" v="226" actId="1076"/>
          <ac:picMkLst>
            <pc:docMk/>
            <pc:sldMk cId="279762885" sldId="256"/>
            <ac:picMk id="18" creationId="{764870BD-6228-48DE-B544-252E428DB97C}"/>
          </ac:picMkLst>
        </pc:picChg>
      </pc:sldChg>
      <pc:sldChg chg="addSp delSp modSp new mod">
        <pc:chgData name="Benoit ANSEAUME" userId="4ca20158-2238-48eb-8bb5-10c6e37bbdb4" providerId="ADAL" clId="{D2280858-9F9C-49E3-B02B-DF4FD6AFDAE0}" dt="2023-04-28T09:15:18.917" v="232"/>
        <pc:sldMkLst>
          <pc:docMk/>
          <pc:sldMk cId="2336066008" sldId="257"/>
        </pc:sldMkLst>
        <pc:spChg chg="del">
          <ac:chgData name="Benoit ANSEAUME" userId="4ca20158-2238-48eb-8bb5-10c6e37bbdb4" providerId="ADAL" clId="{D2280858-9F9C-49E3-B02B-DF4FD6AFDAE0}" dt="2023-04-28T07:38:18.339" v="2" actId="478"/>
          <ac:spMkLst>
            <pc:docMk/>
            <pc:sldMk cId="2336066008" sldId="257"/>
            <ac:spMk id="2" creationId="{DD0B72F0-2525-45D3-B221-23165FD8AA0F}"/>
          </ac:spMkLst>
        </pc:spChg>
        <pc:spChg chg="del">
          <ac:chgData name="Benoit ANSEAUME" userId="4ca20158-2238-48eb-8bb5-10c6e37bbdb4" providerId="ADAL" clId="{D2280858-9F9C-49E3-B02B-DF4FD6AFDAE0}" dt="2023-04-28T07:38:19.293" v="3" actId="478"/>
          <ac:spMkLst>
            <pc:docMk/>
            <pc:sldMk cId="2336066008" sldId="257"/>
            <ac:spMk id="3" creationId="{65F2A855-D0FD-4A81-B10A-41FAB1910A68}"/>
          </ac:spMkLst>
        </pc:spChg>
        <pc:spChg chg="add mod">
          <ac:chgData name="Benoit ANSEAUME" userId="4ca20158-2238-48eb-8bb5-10c6e37bbdb4" providerId="ADAL" clId="{D2280858-9F9C-49E3-B02B-DF4FD6AFDAE0}" dt="2023-04-28T09:15:18.917" v="232"/>
          <ac:spMkLst>
            <pc:docMk/>
            <pc:sldMk cId="2336066008" sldId="257"/>
            <ac:spMk id="7" creationId="{43B05442-5EF8-4947-8B0F-0ED30A3E193C}"/>
          </ac:spMkLst>
        </pc:spChg>
        <pc:spChg chg="add mod">
          <ac:chgData name="Benoit ANSEAUME" userId="4ca20158-2238-48eb-8bb5-10c6e37bbdb4" providerId="ADAL" clId="{D2280858-9F9C-49E3-B02B-DF4FD6AFDAE0}" dt="2023-04-28T09:15:18.917" v="232"/>
          <ac:spMkLst>
            <pc:docMk/>
            <pc:sldMk cId="2336066008" sldId="257"/>
            <ac:spMk id="8" creationId="{E94C0E77-DBBD-4603-87D1-00EFACD5C660}"/>
          </ac:spMkLst>
        </pc:spChg>
        <pc:spChg chg="add mod">
          <ac:chgData name="Benoit ANSEAUME" userId="4ca20158-2238-48eb-8bb5-10c6e37bbdb4" providerId="ADAL" clId="{D2280858-9F9C-49E3-B02B-DF4FD6AFDAE0}" dt="2023-04-28T09:15:18.917" v="232"/>
          <ac:spMkLst>
            <pc:docMk/>
            <pc:sldMk cId="2336066008" sldId="257"/>
            <ac:spMk id="9" creationId="{F87B3954-EBC6-4E5B-BBBA-A0EB2E4C7A77}"/>
          </ac:spMkLst>
        </pc:spChg>
        <pc:spChg chg="add mod">
          <ac:chgData name="Benoit ANSEAUME" userId="4ca20158-2238-48eb-8bb5-10c6e37bbdb4" providerId="ADAL" clId="{D2280858-9F9C-49E3-B02B-DF4FD6AFDAE0}" dt="2023-04-28T09:15:18.917" v="232"/>
          <ac:spMkLst>
            <pc:docMk/>
            <pc:sldMk cId="2336066008" sldId="257"/>
            <ac:spMk id="10" creationId="{BD10CFC9-0484-4A8B-B0D5-14920A62EB4D}"/>
          </ac:spMkLst>
        </pc:spChg>
        <pc:picChg chg="add del mod">
          <ac:chgData name="Benoit ANSEAUME" userId="4ca20158-2238-48eb-8bb5-10c6e37bbdb4" providerId="ADAL" clId="{D2280858-9F9C-49E3-B02B-DF4FD6AFDAE0}" dt="2023-04-28T07:42:17.811" v="8" actId="478"/>
          <ac:picMkLst>
            <pc:docMk/>
            <pc:sldMk cId="2336066008" sldId="257"/>
            <ac:picMk id="5" creationId="{103A8062-FC11-4F2A-8443-078BE8D38566}"/>
          </ac:picMkLst>
        </pc:picChg>
        <pc:picChg chg="add">
          <ac:chgData name="Benoit ANSEAUME" userId="4ca20158-2238-48eb-8bb5-10c6e37bbdb4" providerId="ADAL" clId="{D2280858-9F9C-49E3-B02B-DF4FD6AFDAE0}" dt="2023-04-28T07:42:21.741" v="9"/>
          <ac:picMkLst>
            <pc:docMk/>
            <pc:sldMk cId="2336066008" sldId="257"/>
            <ac:picMk id="6" creationId="{C4C2256D-7AD3-4146-935E-189A2C1B9FA7}"/>
          </ac:picMkLst>
        </pc:picChg>
      </pc:sldChg>
      <pc:sldChg chg="addSp delSp modSp new mod">
        <pc:chgData name="Benoit ANSEAUME" userId="4ca20158-2238-48eb-8bb5-10c6e37bbdb4" providerId="ADAL" clId="{D2280858-9F9C-49E3-B02B-DF4FD6AFDAE0}" dt="2023-04-28T09:17:04.353" v="277" actId="1035"/>
        <pc:sldMkLst>
          <pc:docMk/>
          <pc:sldMk cId="2173728844" sldId="258"/>
        </pc:sldMkLst>
        <pc:spChg chg="del">
          <ac:chgData name="Benoit ANSEAUME" userId="4ca20158-2238-48eb-8bb5-10c6e37bbdb4" providerId="ADAL" clId="{D2280858-9F9C-49E3-B02B-DF4FD6AFDAE0}" dt="2023-04-28T08:27:32.249" v="11" actId="478"/>
          <ac:spMkLst>
            <pc:docMk/>
            <pc:sldMk cId="2173728844" sldId="258"/>
            <ac:spMk id="2" creationId="{0E623206-DA20-4F38-BAF9-E8662673704E}"/>
          </ac:spMkLst>
        </pc:spChg>
        <pc:spChg chg="del">
          <ac:chgData name="Benoit ANSEAUME" userId="4ca20158-2238-48eb-8bb5-10c6e37bbdb4" providerId="ADAL" clId="{D2280858-9F9C-49E3-B02B-DF4FD6AFDAE0}" dt="2023-04-28T08:27:35.344" v="12" actId="478"/>
          <ac:spMkLst>
            <pc:docMk/>
            <pc:sldMk cId="2173728844" sldId="258"/>
            <ac:spMk id="3" creationId="{58D3CEF8-57C0-4E37-91E5-B1AEC0BCF14E}"/>
          </ac:spMkLst>
        </pc:spChg>
        <pc:spChg chg="add mod">
          <ac:chgData name="Benoit ANSEAUME" userId="4ca20158-2238-48eb-8bb5-10c6e37bbdb4" providerId="ADAL" clId="{D2280858-9F9C-49E3-B02B-DF4FD6AFDAE0}" dt="2023-04-28T09:15:21.016" v="233"/>
          <ac:spMkLst>
            <pc:docMk/>
            <pc:sldMk cId="2173728844" sldId="258"/>
            <ac:spMk id="6" creationId="{53065B1B-87A8-40BF-A64C-1C2F1BAC6D5E}"/>
          </ac:spMkLst>
        </pc:spChg>
        <pc:spChg chg="add mod">
          <ac:chgData name="Benoit ANSEAUME" userId="4ca20158-2238-48eb-8bb5-10c6e37bbdb4" providerId="ADAL" clId="{D2280858-9F9C-49E3-B02B-DF4FD6AFDAE0}" dt="2023-04-28T09:15:21.016" v="233"/>
          <ac:spMkLst>
            <pc:docMk/>
            <pc:sldMk cId="2173728844" sldId="258"/>
            <ac:spMk id="7" creationId="{E0E08446-1C87-459E-91E2-F47E441FF3F7}"/>
          </ac:spMkLst>
        </pc:spChg>
        <pc:spChg chg="add mod">
          <ac:chgData name="Benoit ANSEAUME" userId="4ca20158-2238-48eb-8bb5-10c6e37bbdb4" providerId="ADAL" clId="{D2280858-9F9C-49E3-B02B-DF4FD6AFDAE0}" dt="2023-04-28T09:15:21.016" v="233"/>
          <ac:spMkLst>
            <pc:docMk/>
            <pc:sldMk cId="2173728844" sldId="258"/>
            <ac:spMk id="8" creationId="{A1EF4589-C739-486A-8D0A-9DCC3F34979E}"/>
          </ac:spMkLst>
        </pc:spChg>
        <pc:spChg chg="add mod">
          <ac:chgData name="Benoit ANSEAUME" userId="4ca20158-2238-48eb-8bb5-10c6e37bbdb4" providerId="ADAL" clId="{D2280858-9F9C-49E3-B02B-DF4FD6AFDAE0}" dt="2023-04-28T09:15:21.016" v="233"/>
          <ac:spMkLst>
            <pc:docMk/>
            <pc:sldMk cId="2173728844" sldId="258"/>
            <ac:spMk id="9" creationId="{DC9355A4-441F-4502-B748-932D5B02F660}"/>
          </ac:spMkLst>
        </pc:spChg>
        <pc:picChg chg="add del">
          <ac:chgData name="Benoit ANSEAUME" userId="4ca20158-2238-48eb-8bb5-10c6e37bbdb4" providerId="ADAL" clId="{D2280858-9F9C-49E3-B02B-DF4FD6AFDAE0}" dt="2023-04-28T08:27:46.697" v="14"/>
          <ac:picMkLst>
            <pc:docMk/>
            <pc:sldMk cId="2173728844" sldId="258"/>
            <ac:picMk id="4" creationId="{800AD31B-9B55-410B-866F-E3FF85726A17}"/>
          </ac:picMkLst>
        </pc:picChg>
        <pc:picChg chg="add mod">
          <ac:chgData name="Benoit ANSEAUME" userId="4ca20158-2238-48eb-8bb5-10c6e37bbdb4" providerId="ADAL" clId="{D2280858-9F9C-49E3-B02B-DF4FD6AFDAE0}" dt="2023-04-28T09:17:04.353" v="277" actId="1035"/>
          <ac:picMkLst>
            <pc:docMk/>
            <pc:sldMk cId="2173728844" sldId="258"/>
            <ac:picMk id="5" creationId="{919442B9-C514-48CA-91DF-552883C72D12}"/>
          </ac:picMkLst>
        </pc:picChg>
      </pc:sldChg>
      <pc:sldChg chg="addSp delSp modSp new mod">
        <pc:chgData name="Benoit ANSEAUME" userId="4ca20158-2238-48eb-8bb5-10c6e37bbdb4" providerId="ADAL" clId="{D2280858-9F9C-49E3-B02B-DF4FD6AFDAE0}" dt="2023-04-28T09:15:48" v="237"/>
        <pc:sldMkLst>
          <pc:docMk/>
          <pc:sldMk cId="4002104155" sldId="259"/>
        </pc:sldMkLst>
        <pc:spChg chg="del">
          <ac:chgData name="Benoit ANSEAUME" userId="4ca20158-2238-48eb-8bb5-10c6e37bbdb4" providerId="ADAL" clId="{D2280858-9F9C-49E3-B02B-DF4FD6AFDAE0}" dt="2023-04-28T08:28:41.912" v="17" actId="478"/>
          <ac:spMkLst>
            <pc:docMk/>
            <pc:sldMk cId="4002104155" sldId="259"/>
            <ac:spMk id="2" creationId="{71CF160C-BE58-4F2D-B384-EF6D4DBA885B}"/>
          </ac:spMkLst>
        </pc:spChg>
        <pc:spChg chg="del">
          <ac:chgData name="Benoit ANSEAUME" userId="4ca20158-2238-48eb-8bb5-10c6e37bbdb4" providerId="ADAL" clId="{D2280858-9F9C-49E3-B02B-DF4FD6AFDAE0}" dt="2023-04-28T08:28:42.757" v="18" actId="478"/>
          <ac:spMkLst>
            <pc:docMk/>
            <pc:sldMk cId="4002104155" sldId="259"/>
            <ac:spMk id="3" creationId="{D16DAEB8-DAFC-4613-BAC6-66880CC6A165}"/>
          </ac:spMkLst>
        </pc:spChg>
        <pc:spChg chg="add mod">
          <ac:chgData name="Benoit ANSEAUME" userId="4ca20158-2238-48eb-8bb5-10c6e37bbdb4" providerId="ADAL" clId="{D2280858-9F9C-49E3-B02B-DF4FD6AFDAE0}" dt="2023-04-28T09:15:48" v="237"/>
          <ac:spMkLst>
            <pc:docMk/>
            <pc:sldMk cId="4002104155" sldId="259"/>
            <ac:spMk id="6" creationId="{078A61F5-D571-4420-9126-915352912CAA}"/>
          </ac:spMkLst>
        </pc:spChg>
        <pc:spChg chg="add mod">
          <ac:chgData name="Benoit ANSEAUME" userId="4ca20158-2238-48eb-8bb5-10c6e37bbdb4" providerId="ADAL" clId="{D2280858-9F9C-49E3-B02B-DF4FD6AFDAE0}" dt="2023-04-28T09:15:48" v="237"/>
          <ac:spMkLst>
            <pc:docMk/>
            <pc:sldMk cId="4002104155" sldId="259"/>
            <ac:spMk id="7" creationId="{DFD4BF43-DF16-4E00-930B-6635B00B808E}"/>
          </ac:spMkLst>
        </pc:spChg>
        <pc:spChg chg="add mod">
          <ac:chgData name="Benoit ANSEAUME" userId="4ca20158-2238-48eb-8bb5-10c6e37bbdb4" providerId="ADAL" clId="{D2280858-9F9C-49E3-B02B-DF4FD6AFDAE0}" dt="2023-04-28T09:15:48" v="237"/>
          <ac:spMkLst>
            <pc:docMk/>
            <pc:sldMk cId="4002104155" sldId="259"/>
            <ac:spMk id="8" creationId="{1FD0A3A0-37E3-4341-8D40-17972648B168}"/>
          </ac:spMkLst>
        </pc:spChg>
        <pc:spChg chg="add mod">
          <ac:chgData name="Benoit ANSEAUME" userId="4ca20158-2238-48eb-8bb5-10c6e37bbdb4" providerId="ADAL" clId="{D2280858-9F9C-49E3-B02B-DF4FD6AFDAE0}" dt="2023-04-28T09:15:48" v="237"/>
          <ac:spMkLst>
            <pc:docMk/>
            <pc:sldMk cId="4002104155" sldId="259"/>
            <ac:spMk id="9" creationId="{CA0A1132-8AE7-4505-883B-883D70D52DAB}"/>
          </ac:spMkLst>
        </pc:spChg>
        <pc:picChg chg="add">
          <ac:chgData name="Benoit ANSEAUME" userId="4ca20158-2238-48eb-8bb5-10c6e37bbdb4" providerId="ADAL" clId="{D2280858-9F9C-49E3-B02B-DF4FD6AFDAE0}" dt="2023-04-28T08:30:05.611" v="19" actId="22"/>
          <ac:picMkLst>
            <pc:docMk/>
            <pc:sldMk cId="4002104155" sldId="259"/>
            <ac:picMk id="5" creationId="{0F705C4A-6F69-4C19-9DC5-8C255C9FC90A}"/>
          </ac:picMkLst>
        </pc:picChg>
      </pc:sldChg>
      <pc:sldChg chg="addSp delSp modSp new mod">
        <pc:chgData name="Benoit ANSEAUME" userId="4ca20158-2238-48eb-8bb5-10c6e37bbdb4" providerId="ADAL" clId="{D2280858-9F9C-49E3-B02B-DF4FD6AFDAE0}" dt="2023-04-28T09:15:39.509" v="236" actId="1076"/>
        <pc:sldMkLst>
          <pc:docMk/>
          <pc:sldMk cId="611137109" sldId="260"/>
        </pc:sldMkLst>
        <pc:spChg chg="del">
          <ac:chgData name="Benoit ANSEAUME" userId="4ca20158-2238-48eb-8bb5-10c6e37bbdb4" providerId="ADAL" clId="{D2280858-9F9C-49E3-B02B-DF4FD6AFDAE0}" dt="2023-04-28T08:35:31.041" v="21" actId="478"/>
          <ac:spMkLst>
            <pc:docMk/>
            <pc:sldMk cId="611137109" sldId="260"/>
            <ac:spMk id="2" creationId="{AA35BBD1-0ED5-4FD4-833B-D3695A6552FC}"/>
          </ac:spMkLst>
        </pc:spChg>
        <pc:spChg chg="del">
          <ac:chgData name="Benoit ANSEAUME" userId="4ca20158-2238-48eb-8bb5-10c6e37bbdb4" providerId="ADAL" clId="{D2280858-9F9C-49E3-B02B-DF4FD6AFDAE0}" dt="2023-04-28T08:35:32.009" v="22" actId="478"/>
          <ac:spMkLst>
            <pc:docMk/>
            <pc:sldMk cId="611137109" sldId="260"/>
            <ac:spMk id="3" creationId="{878BAC6C-3A22-48DE-A92B-BA930A48D659}"/>
          </ac:spMkLst>
        </pc:spChg>
        <pc:spChg chg="add mod">
          <ac:chgData name="Benoit ANSEAUME" userId="4ca20158-2238-48eb-8bb5-10c6e37bbdb4" providerId="ADAL" clId="{D2280858-9F9C-49E3-B02B-DF4FD6AFDAE0}" dt="2023-04-28T09:15:34.842" v="235" actId="1076"/>
          <ac:spMkLst>
            <pc:docMk/>
            <pc:sldMk cId="611137109" sldId="260"/>
            <ac:spMk id="6" creationId="{B152ED66-7C96-45A4-AC1F-C99EF22DBF20}"/>
          </ac:spMkLst>
        </pc:spChg>
        <pc:spChg chg="add mod">
          <ac:chgData name="Benoit ANSEAUME" userId="4ca20158-2238-48eb-8bb5-10c6e37bbdb4" providerId="ADAL" clId="{D2280858-9F9C-49E3-B02B-DF4FD6AFDAE0}" dt="2023-04-28T09:15:34.842" v="235" actId="1076"/>
          <ac:spMkLst>
            <pc:docMk/>
            <pc:sldMk cId="611137109" sldId="260"/>
            <ac:spMk id="7" creationId="{5DF602A7-0C3B-4C1D-BE02-3AF619D3E35D}"/>
          </ac:spMkLst>
        </pc:spChg>
        <pc:spChg chg="add mod">
          <ac:chgData name="Benoit ANSEAUME" userId="4ca20158-2238-48eb-8bb5-10c6e37bbdb4" providerId="ADAL" clId="{D2280858-9F9C-49E3-B02B-DF4FD6AFDAE0}" dt="2023-04-28T09:15:39.509" v="236" actId="1076"/>
          <ac:spMkLst>
            <pc:docMk/>
            <pc:sldMk cId="611137109" sldId="260"/>
            <ac:spMk id="8" creationId="{CC7248BC-2861-4067-A4B3-2AD23C0ECBD3}"/>
          </ac:spMkLst>
        </pc:spChg>
        <pc:spChg chg="add mod">
          <ac:chgData name="Benoit ANSEAUME" userId="4ca20158-2238-48eb-8bb5-10c6e37bbdb4" providerId="ADAL" clId="{D2280858-9F9C-49E3-B02B-DF4FD6AFDAE0}" dt="2023-04-28T09:15:39.509" v="236" actId="1076"/>
          <ac:spMkLst>
            <pc:docMk/>
            <pc:sldMk cId="611137109" sldId="260"/>
            <ac:spMk id="9" creationId="{B6CB0CAF-7BBD-4095-AC31-6C7D10C7D3BC}"/>
          </ac:spMkLst>
        </pc:spChg>
        <pc:picChg chg="add">
          <ac:chgData name="Benoit ANSEAUME" userId="4ca20158-2238-48eb-8bb5-10c6e37bbdb4" providerId="ADAL" clId="{D2280858-9F9C-49E3-B02B-DF4FD6AFDAE0}" dt="2023-04-28T08:35:34.322" v="23" actId="22"/>
          <ac:picMkLst>
            <pc:docMk/>
            <pc:sldMk cId="611137109" sldId="260"/>
            <ac:picMk id="5" creationId="{E9422C00-191C-4F08-8308-98896833ADB6}"/>
          </ac:picMkLst>
        </pc:picChg>
      </pc:sldChg>
      <pc:sldMasterChg chg="addSldLayout">
        <pc:chgData name="Benoit ANSEAUME" userId="4ca20158-2238-48eb-8bb5-10c6e37bbdb4" providerId="ADAL" clId="{D2280858-9F9C-49E3-B02B-DF4FD6AFDAE0}" dt="2023-04-28T07:38:08.684" v="0" actId="680"/>
        <pc:sldMasterMkLst>
          <pc:docMk/>
          <pc:sldMasterMk cId="3553678807" sldId="2147483648"/>
        </pc:sldMasterMkLst>
        <pc:sldLayoutChg chg="add">
          <pc:chgData name="Benoit ANSEAUME" userId="4ca20158-2238-48eb-8bb5-10c6e37bbdb4" providerId="ADAL" clId="{D2280858-9F9C-49E3-B02B-DF4FD6AFDAE0}" dt="2023-04-28T07:38:08.684" v="0" actId="680"/>
          <pc:sldLayoutMkLst>
            <pc:docMk/>
            <pc:sldMasterMk cId="3553678807" sldId="2147483648"/>
            <pc:sldLayoutMk cId="1305585422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B25E05-D084-4FEF-A2B6-9F45E642F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EBB0D9-B503-4763-8B14-73FDB4976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AA190D-0B57-47B3-9FEE-40266080E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699279-1F76-49D4-9C22-1C7CC179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FE05C6-8F7B-4CE9-ADE6-105D0344F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18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50B1B5-E29C-47A2-9ADC-AD519DCC9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484D6C9-2426-4CB7-B032-E55634DB9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D97689-0548-44F0-8BE1-F1670751A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C85442-697D-470E-B4D2-6DDCA9336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96EAAC-D393-42B7-84D5-263E710D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7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5B19AE3-5A6B-4970-A3E3-4CFF908A2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9AF1DB-9F3C-4A69-B6CB-1CE4DEDC5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3FD478-6DB0-4406-BD2A-6FD74A8B9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252ED8-925F-4169-A9A0-A39EB1124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3EC796-8532-4288-BA6C-9E3EC8493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22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FA1727-E86D-44FD-9016-928C6EF04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56861E-EE7D-47FE-94CB-8FDD14B1C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700FFC-16F4-49E8-A352-6D2AAC47B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9C46AE-DE9F-484C-994A-B2FC5E31F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DD6652-3758-4B9F-BCF9-450E4819D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8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2869E6-40CC-4D6D-AFF1-BFA109BA2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5534A4-3355-4D0F-810F-0968E45E7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ECE497-AFD0-4FF0-AEE6-45D796D10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43DD16-80FB-4B42-B3B4-22E178213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AF1BAE-9DB7-4054-A6A9-F866EEECF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81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0C6357-8A03-4245-9502-7F8B438E3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E4EF0E-601B-4BD2-BFB3-2ECFC1290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960BFE-8091-4817-9E58-8822B36F8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C5A6EE-6945-46A3-BE95-1E6B758D1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C173B7-2B89-4EAB-8634-D2A343B74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A7375B-7388-4811-84BA-A9DF07C97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044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689E89-5DF4-4306-946B-B4D428E49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139E39-5797-4D41-9397-7F26ED3AF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9DFF971-67D5-4739-8A05-085459A84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5EED60C-D84B-47CE-8DFC-207C12CED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9449721-B27B-40F4-83CA-912EE2B749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CD53F02-E738-44A0-9854-E91BBE79A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87B1649-20A4-4564-977E-55295576A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1AFC362-AB5C-4A44-B90D-DFDD3B9F2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18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AA5851-9F1F-4024-A935-1350E0F7D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5B57601-CF1F-4EEB-8B86-4EF8BF6E7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C43EA52-1E38-4DEF-A179-C4D6AB6E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C80145B-A07F-4474-B233-B08CA2C7D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86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D37F11A-0356-4DA5-BFDD-F2ED06670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4A733D-4C83-4F36-9F4C-548542DF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35D2E56-EEDF-4BDC-B604-7362F5C8F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878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C12004-5EC3-4A4E-BC63-59A9F4EFB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272FA8-B6D4-43A6-838C-557E847B5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4D19A3-F5FE-4C5E-BC49-3B26D3E59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C5C936-673F-44AC-86E2-8CDAB24F7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52D653-9BB1-4CD3-AF65-D1822B297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B55063-1C32-463B-B80F-05A350A6A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53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63E527-60DD-41C3-AF07-ACB12585E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14FF58C-C7BE-42AD-A1C1-C38C4F508A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60ED34-3A41-4984-B43A-2B9FF1EE4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D0ED75-E2D3-47E2-9465-A1AB3562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D9C9C1-0A91-4194-B9E2-5C3DE369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FDFDD0-3B01-4686-8176-12A4FB96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8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5659016-D034-42CD-8F3E-10F35D659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6DF2EA-B08A-4282-AC17-F585B4ED6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4C0E17-A467-405C-AB2B-7E18C171DE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7A4284-A8FF-42C0-B150-6EC4FA2DB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77EE5E-84D4-4A9D-ABBF-B5F3EA564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54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3262E3-4A01-4544-A561-52A2C6E36449}"/>
              </a:ext>
            </a:extLst>
          </p:cNvPr>
          <p:cNvSpPr/>
          <p:nvPr/>
        </p:nvSpPr>
        <p:spPr>
          <a:xfrm rot="20063874">
            <a:off x="-1136586" y="3446986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CF8ECD0-C118-45AB-8AE3-1374E457F038}"/>
              </a:ext>
            </a:extLst>
          </p:cNvPr>
          <p:cNvSpPr txBox="1"/>
          <p:nvPr/>
        </p:nvSpPr>
        <p:spPr>
          <a:xfrm>
            <a:off x="3538331" y="689113"/>
            <a:ext cx="975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Présentation du contexte 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6F8ECB3-DC36-41F9-9062-1DC65B3BA25C}"/>
              </a:ext>
            </a:extLst>
          </p:cNvPr>
          <p:cNvSpPr txBox="1"/>
          <p:nvPr/>
        </p:nvSpPr>
        <p:spPr>
          <a:xfrm>
            <a:off x="1928191" y="2133600"/>
            <a:ext cx="83356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/>
              <a:t>Injecter un Payload</a:t>
            </a:r>
            <a:r>
              <a:rPr lang="fr-FR" sz="2800" dirty="0"/>
              <a:t> dans un Windows Moderne avec contournement de l’antivirus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0A4830-C85A-4AE2-BFB8-45774491478B}"/>
              </a:ext>
            </a:extLst>
          </p:cNvPr>
          <p:cNvSpPr/>
          <p:nvPr/>
        </p:nvSpPr>
        <p:spPr>
          <a:xfrm rot="19206555">
            <a:off x="-1294819" y="3940680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BC8526-05E7-45B8-A691-1C9F34017246}"/>
              </a:ext>
            </a:extLst>
          </p:cNvPr>
          <p:cNvSpPr/>
          <p:nvPr/>
        </p:nvSpPr>
        <p:spPr>
          <a:xfrm rot="20063874">
            <a:off x="11098695" y="-1268372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89BFC4-41A8-4395-83D6-A191CB09028F}"/>
              </a:ext>
            </a:extLst>
          </p:cNvPr>
          <p:cNvSpPr/>
          <p:nvPr/>
        </p:nvSpPr>
        <p:spPr>
          <a:xfrm rot="19206555">
            <a:off x="11248365" y="-1843329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6D10A571-47D5-4C99-8998-F1EBB7185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331" y="4259665"/>
            <a:ext cx="1734527" cy="190163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F7B7344C-8ADA-49F3-A007-936260E34E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195" y="5210483"/>
            <a:ext cx="1248032" cy="1248032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764870BD-6228-48DE-B544-252E428DB9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775" y="4038272"/>
            <a:ext cx="2432472" cy="2432472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706FEB00-2761-4F4A-9B30-77C1EF56BED7}"/>
              </a:ext>
            </a:extLst>
          </p:cNvPr>
          <p:cNvSpPr txBox="1"/>
          <p:nvPr/>
        </p:nvSpPr>
        <p:spPr>
          <a:xfrm>
            <a:off x="5842864" y="4794984"/>
            <a:ext cx="1076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7976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C4C2256D-7AD3-4146-935E-189A2C1B9F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3" y="0"/>
            <a:ext cx="9975273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3B05442-5EF8-4947-8B0F-0ED30A3E193C}"/>
              </a:ext>
            </a:extLst>
          </p:cNvPr>
          <p:cNvSpPr/>
          <p:nvPr/>
        </p:nvSpPr>
        <p:spPr>
          <a:xfrm rot="20063874">
            <a:off x="-1136586" y="3446986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4C0E77-DBBD-4603-87D1-00EFACD5C660}"/>
              </a:ext>
            </a:extLst>
          </p:cNvPr>
          <p:cNvSpPr/>
          <p:nvPr/>
        </p:nvSpPr>
        <p:spPr>
          <a:xfrm rot="19206555">
            <a:off x="-1294819" y="3940680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7B3954-EBC6-4E5B-BBBA-A0EB2E4C7A77}"/>
              </a:ext>
            </a:extLst>
          </p:cNvPr>
          <p:cNvSpPr/>
          <p:nvPr/>
        </p:nvSpPr>
        <p:spPr>
          <a:xfrm rot="20063874">
            <a:off x="11098695" y="-1268372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10CFC9-0484-4A8B-B0D5-14920A62EB4D}"/>
              </a:ext>
            </a:extLst>
          </p:cNvPr>
          <p:cNvSpPr/>
          <p:nvPr/>
        </p:nvSpPr>
        <p:spPr>
          <a:xfrm rot="19206555">
            <a:off x="11248365" y="-1843329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066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19442B9-C514-48CA-91DF-552883C72D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025" y="65701"/>
            <a:ext cx="9525950" cy="672288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3065B1B-87A8-40BF-A64C-1C2F1BAC6D5E}"/>
              </a:ext>
            </a:extLst>
          </p:cNvPr>
          <p:cNvSpPr/>
          <p:nvPr/>
        </p:nvSpPr>
        <p:spPr>
          <a:xfrm rot="20063874">
            <a:off x="-1136586" y="3446986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E08446-1C87-459E-91E2-F47E441FF3F7}"/>
              </a:ext>
            </a:extLst>
          </p:cNvPr>
          <p:cNvSpPr/>
          <p:nvPr/>
        </p:nvSpPr>
        <p:spPr>
          <a:xfrm rot="19206555">
            <a:off x="-1294819" y="3940680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EF4589-C739-486A-8D0A-9DCC3F34979E}"/>
              </a:ext>
            </a:extLst>
          </p:cNvPr>
          <p:cNvSpPr/>
          <p:nvPr/>
        </p:nvSpPr>
        <p:spPr>
          <a:xfrm rot="20063874">
            <a:off x="11098695" y="-1268372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9355A4-441F-4502-B748-932D5B02F660}"/>
              </a:ext>
            </a:extLst>
          </p:cNvPr>
          <p:cNvSpPr/>
          <p:nvPr/>
        </p:nvSpPr>
        <p:spPr>
          <a:xfrm rot="19206555">
            <a:off x="11248365" y="-1843329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372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9422C00-191C-4F08-8308-98896833A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696" y="0"/>
            <a:ext cx="11020608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152ED66-7C96-45A4-AC1F-C99EF22DBF20}"/>
              </a:ext>
            </a:extLst>
          </p:cNvPr>
          <p:cNvSpPr/>
          <p:nvPr/>
        </p:nvSpPr>
        <p:spPr>
          <a:xfrm rot="20063874">
            <a:off x="-1765237" y="4083655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F602A7-0C3B-4C1D-BE02-3AF619D3E35D}"/>
              </a:ext>
            </a:extLst>
          </p:cNvPr>
          <p:cNvSpPr/>
          <p:nvPr/>
        </p:nvSpPr>
        <p:spPr>
          <a:xfrm rot="19206555">
            <a:off x="-1923470" y="4577349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7248BC-2861-4067-A4B3-2AD23C0ECBD3}"/>
              </a:ext>
            </a:extLst>
          </p:cNvPr>
          <p:cNvSpPr/>
          <p:nvPr/>
        </p:nvSpPr>
        <p:spPr>
          <a:xfrm rot="20063874">
            <a:off x="11593995" y="-1705693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CB0CAF-7BBD-4095-AC31-6C7D10C7D3BC}"/>
              </a:ext>
            </a:extLst>
          </p:cNvPr>
          <p:cNvSpPr/>
          <p:nvPr/>
        </p:nvSpPr>
        <p:spPr>
          <a:xfrm rot="19206555">
            <a:off x="11743665" y="-2280650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13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F705C4A-6F69-4C19-9DC5-8C255C9FC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24" y="0"/>
            <a:ext cx="11955751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78A61F5-D571-4420-9126-915352912CAA}"/>
              </a:ext>
            </a:extLst>
          </p:cNvPr>
          <p:cNvSpPr/>
          <p:nvPr/>
        </p:nvSpPr>
        <p:spPr>
          <a:xfrm rot="20063874">
            <a:off x="-1765237" y="4083655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D4BF43-DF16-4E00-930B-6635B00B808E}"/>
              </a:ext>
            </a:extLst>
          </p:cNvPr>
          <p:cNvSpPr/>
          <p:nvPr/>
        </p:nvSpPr>
        <p:spPr>
          <a:xfrm rot="19206555">
            <a:off x="-1923470" y="4577349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D0A3A0-37E3-4341-8D40-17972648B168}"/>
              </a:ext>
            </a:extLst>
          </p:cNvPr>
          <p:cNvSpPr/>
          <p:nvPr/>
        </p:nvSpPr>
        <p:spPr>
          <a:xfrm rot="20063874">
            <a:off x="11593995" y="-1705693"/>
            <a:ext cx="2186609" cy="45613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0A1132-8AE7-4505-883B-883D70D52DAB}"/>
              </a:ext>
            </a:extLst>
          </p:cNvPr>
          <p:cNvSpPr/>
          <p:nvPr/>
        </p:nvSpPr>
        <p:spPr>
          <a:xfrm rot="19206555">
            <a:off x="11743665" y="-2280650"/>
            <a:ext cx="2186609" cy="4561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1041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195A4893DAB84299122D2262AFDD5A" ma:contentTypeVersion="11" ma:contentTypeDescription="Crée un document." ma:contentTypeScope="" ma:versionID="234080871528521182284ce87dbd818b">
  <xsd:schema xmlns:xsd="http://www.w3.org/2001/XMLSchema" xmlns:xs="http://www.w3.org/2001/XMLSchema" xmlns:p="http://schemas.microsoft.com/office/2006/metadata/properties" xmlns:ns2="fb4b45e4-8d06-48e6-9043-1f15d5d6bcaf" xmlns:ns3="0ae3aa86-3e06-49e1-af14-974f37f52190" targetNamespace="http://schemas.microsoft.com/office/2006/metadata/properties" ma:root="true" ma:fieldsID="c67218207badf9943cebb03d6c5698e0" ns2:_="" ns3:_="">
    <xsd:import namespace="fb4b45e4-8d06-48e6-9043-1f15d5d6bcaf"/>
    <xsd:import namespace="0ae3aa86-3e06-49e1-af14-974f37f521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4b45e4-8d06-48e6-9043-1f15d5d6bc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9ca3966c-5ee7-472e-b92e-9c8ee28c72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e3aa86-3e06-49e1-af14-974f37f521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387a882-d0a6-4b9e-ba42-6217d6d2790c}" ma:internalName="TaxCatchAll" ma:showField="CatchAllData" ma:web="0ae3aa86-3e06-49e1-af14-974f37f52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2B6F89-1C48-43F6-85F6-D8E5C0EBD86E}"/>
</file>

<file path=customXml/itemProps2.xml><?xml version="1.0" encoding="utf-8"?>
<ds:datastoreItem xmlns:ds="http://schemas.openxmlformats.org/officeDocument/2006/customXml" ds:itemID="{2B49AC96-31C6-4F92-8AD9-15EAB5A1289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16</Words>
  <Application>Microsoft Office PowerPoint</Application>
  <PresentationFormat>Grand écran</PresentationFormat>
  <Paragraphs>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Benoit ANSEAUME</dc:creator>
  <cp:lastModifiedBy>Benoit ANSEAUME</cp:lastModifiedBy>
  <cp:revision>4</cp:revision>
  <dcterms:created xsi:type="dcterms:W3CDTF">2023-04-28T07:37:13Z</dcterms:created>
  <dcterms:modified xsi:type="dcterms:W3CDTF">2023-04-28T11:52:30Z</dcterms:modified>
</cp:coreProperties>
</file>